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3: как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предметы поровну на три равные части.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3 помогает честно распределять предметы между тремя людьми или группами. Так удобно делить конфеты, наклейки и игрушки, а числа 3, 6, 9, 12, 15 и 18 делятся без остатка.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деление на 3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 3 — значит получить три одинаковые группы, где в каждой лежит одинаковое число предметов. Это важно, когда делим всё поровну.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хватает, деление проходит ровно, и каждая группа получается одинаковой. Например, 9 карандашей можно разложить по 3 карандаша в каждую группу.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немного не хватает для полного деления, остаётся остаток. Он показывает, сколько предметов не удалось разложить поровну.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разделить на 3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делится ровно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12 фишек легко сделать 3 одинаковые кучки по 4 фишки. Все кучки получаются одинаковыми, и ни одна фишка не теряется.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остаётся лишний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10 фишек ровно 3 одинаковые кучки не получатся. Можно сделать 3 кучки по 3 фишки, а 1 фишка останется без пары.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одинаковые кучки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на 3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разложить предметы в три равные группы и проверить, есть ли остаток.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3:3=1, 6:3=2 и 9:3=3. В этих примерах легко увидеть, как число ответа растёт вместе с числом предметов.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закономерность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увеличивается на 3, ответ становится больше на 1. Это удобно запоминать вместе со счётом тройками и таблицей умножения на 3.
</a:t>
            </a:r>
            <a:endParaRPr lang="en-US" sz="1317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Тренируемся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12:3=4, 15:3=5 и 18:3=6. Такие пары помогают быстрее находить ответ и не путаться в счёте.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деления на 3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3×4=12, то 12:3=4. Умножение показывает, сколько получилось предметов, а деление помогает узнать, сколько в каждой равной группе.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3×5=15, то 15:3=5. Такие примеры удобно проверять друг другом, чтобы убедиться, что ответ записан правильно.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3×6=18, то 18:3=6. Когда связь между действиями понятна, считать становится спокойнее и быстрее.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умножение работают как дружная пара: одно действие помогает проверить другое и не ошибиться в ответе.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умножение связаны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чисел в этом ряду можно назвать в порядке счёта: 3, 6, 9, 12, 15, 18, 21 и 24.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тройками и таблица умножения на 3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делятся на 3 ровно, без лишних предметов. Их удобно запоминать, потому что они идут по счёту тройками.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— это то, что не удалось разложить поровну по трём группам. Он показывает, сколько предметов осталось после деления.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11:3=3 и 2 в остатке. Сначала получается три полные группы по 3, а ещё 2 предмета остаются лишними.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меньше 3. Если бы он был 3 или больше, можно было бы собрать ещё одну полную группу.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остаток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картинке 15 яблок и 3 корзины, можно быстро увидеть: в каждую корзину кладём по 5 яблок. Глазами считать иногда даже веселее, чем по линейке.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заданий подходят одинаковые предметы: игрушки, кубики, шарики, пуговицы. Их легко перекладывать, поэтому ответ становится понятным и не убегает, как шустрая конфета.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 картинке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3, 6, 9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тройки и прибавляем ещё 3. Так числа растут ровно, будто шагают по ступенькам. Этот ритм помогает не сбиться в делении на 3.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12, 15, 18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счёт тройками становится привычным, легче быстро находить нужное число. Можно почти без подсчёта увидеть, сколько предметов получится в каждой группе.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21, 24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идёт счёт, тем увереннее становится ученик. Знакомая цепочка чисел подсказывает ответ и экономит время на уроке математики.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попало в ряд тройками, деление на 3 обычно проходит без остатка. А если нет, сразу видно, что в задаче может остаться лишний предмет.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тройками помогает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9" y="2034466"/>
            <a:ext cx="454410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11" y="2034466"/>
            <a:ext cx="454410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693" y="2034466"/>
            <a:ext cx="397608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 для 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печений легко разделить между тремя детьми. Каждый получит по два, и никто не останется без угощения. Такой пример особенно нравится сладкоежкам.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по пеналам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карандашей можно разложить по трём пеналам так, чтобы в каждом лежало по три. Получается аккуратно, удобно и совершенно поровну.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Бусины для браслетов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Восемнадцать бусин делят на три браслета. На каждый браслет приходится по шесть бусин, и украшения выходят одинаковыми, как близнецы.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четвероклассников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частное при делении на 3, затем проверяют его обратным действием — умножением. Если результат совпадает с исходным числом, решение верное.
</a:t>
            </a:r>
            <a:endParaRPr lang="en-US" sz="19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сбивается при счёте и случайно пропускает один предмет. Из-за этого в группе получается лишнее или, наоборот, не хватает одного элемента.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частая ошибка — перепутать деление на 3 с делением на 2. Тогда ответ выходит совсем другой, хотя на первый взгляд кажется похожим.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сразу пишут ответ и забывают проверить его умножением. А ведь именно проверка помогает заметить ошибку и спокойно её исправить.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считать медленно, перекладывать предметы по одному и после решения ещё раз пересчитать всё заново.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делении на 3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Медвежонок, который считал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медвежонка нашли 12 спелых ягод и решили поделить их поровну. Каждый аккуратно получил по 4 ягоды, и никто не спорил. Так в лесу сразу стало ясно, что справедливость любит ровные числа.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для лесной 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поляну принесли 12 ярких ягодных корзинок для трёх друзей. Чтобы никому не было обидно, корзинки разложили поровну — по 4 каждому. Иллюстрация с тремя одинаковыми частями помогает легко запомнить деление на 3.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задача про деление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не кратно 3, разделить его без остатка не получится. Тогда после раздачи предметов остаётся несколько лишних, и это называется остатком.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14 предметов можно разложить по 3 в четыре группы. Получится 4 полные группы, а 2 предмета останутся в стороне.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меньше 3. Если бы он был 3 или больше, можно было бы составить ещё одну полную группу и продолжить деление.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ответ тоже правильный. Главное — честно показать и число полных групп, и то, что осталось после деления.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не делится ровно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3 означает, что предметы нужно разложить в три равные группы. В каждой группе должно быть одинаковое число вещей, иначе задача решена неверно.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3 легко узнать по счёту тройками: 3, 6, 9, 12, 15, 18 и дальше. Этот ряд помогает быстро находить ответы без лишних догадок.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удобно проверять умножением. Если частное умножить на 3 и снова получить исходное число, значит, деление выполнено правильно. Математика любит такую проверку.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 запоминания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в тетрадях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звёздочек раскладывают на три тетради. В каждую попадает по четыре, и получается ровное, красивое распределение.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в коробках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шариков делят между тремя коробками. В каждой коробке оказывается по три шарика, а счёт тройками сразу подсказывает ответ.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для команд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 одну фишку делят на три команды. В каждой команде по семь фишек, и это помогает увидеть, как деление собирает одинаковые группы.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в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3 помогает делить предметы честно и без споров. Каждая группа получает одинаковое количество, поэтому такой способ особенно удобен в играх и задачах.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делится без остатка, группы выходят ровными. Если остаются лишние предметы, это не ошибка, а обычный остаток, который тоже нужно назвать.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 пригодится не только на уроке математики. Оно помогает раздать вещи поровну, быстро посчитать предметы и проверить себя без путаницы.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 деление на 3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3: теперь всё по местам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деление на 3 не выглядит загадкой: три равные группы, счёт тройками и проверка умножением помогают найти верный ответ и не потерять ни одного предмета.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2026-05-24T12:15:53Z</dcterms:created>
  <dcterms:modified xsi:type="dcterms:W3CDTF">2026-05-24T12:15:53Z</dcterms:modified>
</cp:coreProperties>
</file>