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обычная неполадка превращается в аварию, пожар или взрыв?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происшествия: основные причины и стадии развития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техногенные происшествия в ОБЗР
</a:t>
            </a:r>
            <a:endParaRPr lang="en-US" sz="3075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 ошибка, износ или нарушение правил создают опасную ситуацию. Важно научиться замечать первые признаки риска и понимать, какие действия могут остановить развитие происшествия.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действий при ремонте, запуске или остановке оборудования может быстро нарушить работу всей системы и создать опасную цепочку последствий.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инструкции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торопится или работает без отдыха, он чаще пропускает проверку, забывает важный шаг или неправильно оценивает обстановку.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усталость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пропущенная команда, не замеченный индикатор или забытая проверка иногда становятся началом серьезного сбоя на производстве или транспорте.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транспортом и техникой неверное решение может повлиять не только на один узел, но и на безопасность людей рядом.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управления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фактор: когда ошибка становится опасной
</a:t>
            </a:r>
            <a:endParaRPr lang="en-US" sz="25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техническим причинам относят износ деталей, коррозию и перегрев. Эти изменения незаметно ослабляют оборудование, а затем могут вызвать отказ узла или остановку всей системы.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 организационные причины аварий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короткое замыкание, утечка газа и отказ датчиков. В таких случаях система теряет точность контроля, а неисправность быстрее переходит в аварийный режим.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причины связаны с редкими проверками, нарушением сроков обслуживания и слабым контролем. Когда профилактика проводится формально, скрытые проблемы остаются незамеченными.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технические и организационные причины действуют вместе. Изношенное оборудование без должного надзора становится значительно опаснее, чем каждый из факторов по отдельности.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 возможные последствия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одна и та же авария часто начинается с разных нарушений, но приводит к похожим опасным результатам.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причины редко бывают одиночными: ошибка, отказ и слабый контроль часто усиливают друг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повышают риск на опасных объектах
</a:t>
            </a:r>
            <a:endParaRPr lang="en-US" sz="2684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в которой опасность растет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увеличивают плохая вентиляция, слабое освещение, перегруженные сети и отсутствие знаков предупреждения. В таких условиях людям труднее заметить неполадку и вовремя отреагировать.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Изношенное и перегруженное оборудование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старее техника и чем больше на ней следов износа, тем выше вероятность отказа. Особенно опасны большие запасы топлива, газа или химических веществ.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техногенное происшествие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скрытой неполадки к тяжелым последствиям.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замеченный тревожный признак уже дает шанс остановить развитие опасной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Предаварийная стадия особенно важна: именно здесь шум, запах, нагрев или искрение еще можно проверить и устранить до серьезных последствий.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последствий по стадиям развития происшествия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меняются не только масштабы, но и скорость распространения опасности при переходе к более тяжелой стадии.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потери контроля показатели растут быстрее всего: ущерб и зона поражения увеличиваются скачком.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ОБЗР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аварии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начинается тогда, когда система уже не работает в обычном режиме и возникает реальная угроза людям, имуществу или окружающей среде.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стадии возможны разгерметизация, выброс газа, пожар, взрыв, отключение электричества и остановка транспорта или производства. Опасность особенно велика при повреждении систем управления и защиты.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замечено отклонение, тем выше шанс ограничить последствия. Если аварийная зона не изолирована, нарушение может быстро затронуть соседние участки объекта.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925" y="40435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как частое развитие аварийной ситуации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техногенной среде огонь часто начинается там, где рядом находятся топливо, масла, пластмасса, упаковка или пыль. Достаточно небольшой искры, чтобы возникло возгорание и быстрое распространение пламени.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зажигания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не возникает сам по себе: нужен нагрев, искрение, короткое замыкание или открытый огонь. Поэтому особенно опасны поврежденная проводка, перегретые приборы и неосторожное обращение с техникой.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дым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угрозу часто создает не только пламя, но и дым. Он ухудшает видимость, мешает дыханию и может содержать токсичные вещества, из-за чего люди быстрее теряют ориентацию.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остановить возгорание сразу, огонь переходит на соседние предметы, отделку и оборудование. В замкнутом помещении температура растет очень быстро, а эвакуация становится все сложнее.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происходит, когда энергия высвобождается очень быстро: например, при горении газа, паров или пылевоздушной смеси. За доли секунды возникает мощное давление, которое разрушает окружающие предметы.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опасность — ударная волна. Она выбивает стекла, повреждает стены, двери и перекрытия, а также может сбивать людей с ног и вызывать травмы от падения.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опасность связана с обломками. Осколки стекла, части конструкций и оборудование разлетаются на расстояние, поэтому пострадавшие могут получить ранения даже вне зоны прямого разрушения.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взрыва нередко начинаются вторичные пожары и отключаются электричество, связь или водоснабжение. Из-за этого спасательные работы усложняются, а риск для людей остается высоким еще долгое время.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и ударная волна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распространенные виды техногенных происшествий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происшествия встречаются чаще и требуют особого внимания при обучении правилам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транспорт и пожары, поэтому именно эти темы особенно важны для профилактики и отработки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ОБЗР, составлено для презентации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крупные катастрофы становятся особенно опасными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сигнал замечают слишком поздно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из объектов сначала появилась небольшая неисправность, но ее долго не замечали. К моменту обнаружения повреждение уже затронуло соседние участки, и зона опасности успела расшириться. Именно позднее выявление делает последствия намного тяжелее.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 усиливает риск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опасный объект находится рядом с домами, складами или дорогами, последствия быстро выходят за его пределы. Людям сложнее покинуть место происшествия, а спасателям труднее добраться до зоны поражения и начать помощь.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спасателей на поврежденной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140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крупного происшествия на месте видны разрушенные конструкции, поврежденное оборудование и следы пожара или утечки. Спасатели оценивают обстановку, ограничивают доступ и ищут людей там, где риск еще сохраняется.
</a:t>
            </a:r>
            <a:endParaRPr lang="en-US" sz="140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технический контроль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Осмотры помогают заметить коррозию, перегрев, износ и другие скрытые изменения, пока система еще работает нормально.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Устранение недостатков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выполняют ремонт, замену деталей и настройку датчиков, чтобы слабое место не превратилось в аварию.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соблюдение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работники знают порядок действий и выполняют инструкции, риск ошибок заметно снижается, а контроль становится надежнее.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0873" y="1733225"/>
            <a:ext cx="500975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безопасности помогают обнаружить опасность раньше и не допустить перехода неисправности в аварию.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система замечает опасность и чем лучше люди подготовлены, тем меньше вероятность тяжелых последствий.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предупреждения и снижения риска
</a:t>
            </a:r>
            <a:endParaRPr lang="en-US" sz="31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газа, дым, искрение или сильный перегрев, нужно сразу сообщить взрослым, учителю или сотруднику объекта. Нельзя ждать, что проблема исчезнет сама.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получения помощи нельзя включать лишние электроприборы, пользоваться открытым огнем или подходить к поврежденному оборудованию. Такие действия могут усилить возгорание, утечку или поражение током.
</a:t>
            </a:r>
            <a:endParaRPr lang="en-US" sz="1276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и других опасных ситуациях важно сохранять спокойствие, быстро выполнять указания и не пользоваться лифтом. Организованные действия помогают избежать паники и лишних травм.
</a:t>
            </a:r>
            <a:endParaRPr lang="en-US" sz="1373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появлении опасных признаков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 стадий развития происшествия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изменения часто заметны только специалистам, поэтому обычный осмотр и внимание к признакам особенно важны.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потери контроля риск растет резко: именно переход от локальной неполадки к системной аварии делает ситуацию опасной.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ОБЗР, составлено для презентации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происшествия редко возникают из-за одной причины. Обычно совпадают ошибка человека, неисправность техники и недостаточный контроль, а затем ситуация быстро ухудшается.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шум, запах, нагрев, вибрация или искрение, тем больше шансов остановить развитие события. Ранняя реакция часто предотвращает пожар, взрыв или утечку.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не только от оборудования, но и от дисциплины людей. Внимательность, соблюдение инструкций и регулярная проверка помогают не допустить перехода неполадки в аварию.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помогают предотвратить беду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и стадий техногенных происшествий учит замечать опасность раньше и действовать правильно. Именно внимательность к первым признакам неполадки часто спасает людей и имущество.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2026-05-21T02:36:52Z</dcterms:created>
  <dcterms:modified xsi:type="dcterms:W3CDTF">2026-05-21T02:36:52Z</dcterms:modified>
</cp:coreProperties>
</file>