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jpe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jpe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jpe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времени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как считать минуты, часы и дни.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измерять время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 смену дня и ночи, движение Солнца и Луны. Так появились привычные единицы времени. Сегодня они помогают нам в школе, дома, на тренировке и в дороге.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для коротких действий: хлопка, прыжка, мигания или старта на соревновании.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секунд составляют одну минуту.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Общеизвестное соотношение единиц времени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и час на часах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помогает точнее назначать время. За неё можно успеть немного подождать, прочитать короткий текст или выполнить небольшое задание без спешки.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 циферблате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длинная стрелка показывает минуты, а короткая — часы. Если внимательно смотреть на обе стрелки, можно быстро узнать точное время без подсказок.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нужен, когда важно понять длительность дела: урока, прогулки, сна или поездки. Он состоит из шестидесяти минут, поэтому удобен для расписания.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Земля делает полный оборот, а в распорядке дня успевают смениться утро, день, вечер и ночь.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часа составляют одни сутки.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Общеизвестное соотношение единиц времени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единицы времени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маленькие отрезки складываются в большие.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и дни недели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37750" y="2642163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неделю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37750" y="3133338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неделям легко распределять уроки, кружки, прогулки и домашние дела. Когда знаешь, какой сегодня день, становится проще не забыть важные занятия и успеть всё вовремя.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1450" y="1658638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дней
</a:t>
            </a:r>
            <a:endParaRPr lang="en-US" sz="1500" dirty="0"/>
          </a:p>
        </p:txBody>
      </p:sp>
      <p:sp>
        <p:nvSpPr>
          <p:cNvPr id="10" name="Text 5"/>
          <p:cNvSpPr txBox="1"/>
          <p:nvPr/>
        </p:nvSpPr>
        <p:spPr>
          <a:xfrm>
            <a:off x="471450" y="2149813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состоит из семи дней: понедельника, вторника, среды, четверга, пятницы, субботы и воскресенья. Такое деление удобно для учёбы, отдыха и планов на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и времена года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на двенадцать страниц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словно большой альбом, где на каждой странице живёт свой месяц. Январь открывает год, а декабрь его завершает. Месяцы помогают считать дни, ждать каникулы и не перепутать праздники.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весна, лето, осень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делится на четыре времени года, и у каждого свой характер. Зимой бывает холодно, весной всё оживает, летом много солнца, а осенью листья меняют цвет. Это помогает замечать, как меняется природа.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в ритме года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месяца свои привычки и свои сюрпризы. В одних больше ждут каникулы, в других — тёплые прогулки или первый снег. Так календарь превращается в удобную карту года.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считать дни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нужны, чтобы понимать, сколько осталось до праздника, поездки или конца четверти. Они помогают не потеряться во времени и спокойно смотреть вперёд, как настоящий помощник-планировщик.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год и високосный год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5795" y="1345959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год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695795" y="1769284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лет длятся 365 дней. За это время успевают пройти все месяцы, времена года и важные школьные события.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48770" y="2741884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Високосный год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048770" y="3165209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раз в четыре года в календаре появляется дополнительный день. Тогда в году становится 366 дней, и февраль становится немного длиннее.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4899" y="1429640"/>
            <a:ext cx="346050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измеряют время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будильник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показывают текущее время каждый день, а будильник помогает вовремя проснуться или не пропустить важное дело. Это настоящие помощники режима дня.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нужен для больших промежутков: дней, недель и месяцев. С ним легко считать до праздника, каникул или поездки и ничего не перепутать.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Секундомер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нужен, когда важно измерить короткий отрезок времени очень точно. Секундомер помогает на уроках, в спорте и в небольших экспериментах.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 удобно использовать, если нужно наглядно увидеть, как проходит время. Пока песок сыплется, можно спокойно выполнять задание или играть.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время на циферблате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похож на круглый пирог, разрезанный на 12 равных частей. Каждая большая черта помогает найти нужное место, а маленькие деления между ними подсказывают минуты.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круг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Часовая стрелка показывает, какой сейчас час, а минутная — сколько минут прошло после него. Сначала смотрят на короткую стрелку, потом на длинную, чтобы не перепутать время.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стрелки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минутная стрелка делает один полный круг, проходит 1 час. Каждая большая черта на часах означает 5 минут, поэтому время можно определить быстро и без лишних догадок.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минуты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02" y="2679600"/>
            <a:ext cx="1929397" cy="207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6127" y="2679600"/>
            <a:ext cx="1929397" cy="20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9302" y="2679600"/>
            <a:ext cx="1929397" cy="2077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3302" y="2679600"/>
            <a:ext cx="1929397" cy="2077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день, вечер, ночь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45032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сборы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45032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будильника, умывания и завтрака. В это время все торопятся проснуться и собраться, чтобы не опоздать в школу или на работу. Утром день только набирает силы, как свежий ветер за окном.
</a:t>
            </a:r>
            <a:endParaRPr lang="en-US" sz="700" dirty="0"/>
          </a:p>
        </p:txBody>
      </p:sp>
      <p:sp>
        <p:nvSpPr>
          <p:cNvPr id="19" name="Text 4"/>
          <p:cNvSpPr txBox="1"/>
          <p:nvPr/>
        </p:nvSpPr>
        <p:spPr>
          <a:xfrm>
            <a:off x="2572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дела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2572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люди учатся, работают и решают важные дела. Солнце стоит высоко, поэтому легче быть бодрым и внимательным. Именно в это время особенно удобно выполнять самые сложные задания и не забывать про короткий отдых.
</a:t>
            </a:r>
            <a:endParaRPr lang="en-US" sz="700" dirty="0"/>
          </a:p>
        </p:txBody>
      </p:sp>
      <p:sp>
        <p:nvSpPr>
          <p:cNvPr id="21" name="Text 6"/>
          <p:cNvSpPr txBox="1"/>
          <p:nvPr/>
        </p:nvSpPr>
        <p:spPr>
          <a:xfrm>
            <a:off x="4696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endParaRPr lang="en-US" sz="1000" dirty="0"/>
          </a:p>
        </p:txBody>
      </p:sp>
      <p:sp>
        <p:nvSpPr>
          <p:cNvPr id="22" name="Text 7"/>
          <p:cNvSpPr txBox="1"/>
          <p:nvPr/>
        </p:nvSpPr>
        <p:spPr>
          <a:xfrm>
            <a:off x="4696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собирается за ужином, делится новостями и отдыхает после насыщенного дня. Становится спокойнее, и хочется читать, играть тихо или гулять недалеко от дома. Вечер мягко подготавливает нас ко сну.
</a:t>
            </a:r>
            <a:endParaRPr lang="en-US" sz="700" dirty="0"/>
          </a:p>
        </p:txBody>
      </p:sp>
      <p:sp>
        <p:nvSpPr>
          <p:cNvPr id="23" name="Text 8"/>
          <p:cNvSpPr txBox="1"/>
          <p:nvPr/>
        </p:nvSpPr>
        <p:spPr>
          <a:xfrm>
            <a:off x="6820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
</a:t>
            </a:r>
            <a:endParaRPr lang="en-US" sz="1000" dirty="0"/>
          </a:p>
        </p:txBody>
      </p:sp>
      <p:sp>
        <p:nvSpPr>
          <p:cNvPr id="24" name="Text 9"/>
          <p:cNvSpPr txBox="1"/>
          <p:nvPr/>
        </p:nvSpPr>
        <p:spPr>
          <a:xfrm>
            <a:off x="6820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город и дом отдыхают. Люди спят, чтобы утром снова быть бодрыми и весёлыми. Ночь помогает набраться сил, как будто время укрывает всех тёплым одеялом до нового дня.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сколько длилось дело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время начала, затем время окончания и находят разницу между ними. Так измеряют уроки, прогулки, поездки и игры.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жизни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перемены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состоит из уроков и перемен, и каждую часть нужно успеть вовремя. Когда ребёнок знает расписание, он спокойнее собирает рюкзак и не бежит по коридору как маленький метеор.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сон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нужен не только для дел, но и для отдыха. Если вовремя лечь спать, утром будет легче учиться, играть и радоваться новому дню.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кружки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 многих детей есть кружки, спорт или музыка. Время помогает не забыть про занятия и не опоздать туда, где ждут друзья, тренер или учитель.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 дорога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важно успеть позавтракать и выйти из дома без спешки. Если время рассчитано правильно, дорога в школу проходит спокойно, а настроение остаётся хорошим до самого звонка.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времени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60 в часе и 60 секундах пришли к нам из древних способов счёта. Этот удобный порядок оказался таким удачным, что люди пользуются им до сих пор.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счёт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самая маленькая единица времени — секунда, а самая большая — год. Они помогают описывать и мгновенный хлопок, и долгое ожидание каникул.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секунды до года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сутках 24 часа, и это очень удобно для расписаний. Можно легко понять, когда начинается новый день, когда пора вставать и когда уже давно пора спать.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сутки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времени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— не мгновение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думают, что минута очень короткая и почти незаметная. На самом деле это 60 секунд, и за это время можно успеть многое: прочитать, посчитать или немного отдохнуть.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— весь круг дня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сутки только дневным временем. На самом деле в них входят и день, и ночь, а вместе они составляют целые 24 часа.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— это не сто минут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и называют в часе 100 минут. Но правильно помнить: в одном часе 60 минут, поэтому стрелки на часах двигаются по своему точному кругу.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0235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решать задачи на время
</a:t>
            </a:r>
            <a:endParaRPr lang="en-US" sz="2485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2800" y="156545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время часто встречаются слова «раньше», «позже», «через» и «после». Они подсказывают, нужно ли двигаться вперёд по времени или возвращаться назад.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042800" y="135350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слова-подсказки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42800" y="443640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полезно ещё раз прочитать задачу и проверить логику. Тогда ответ получится аккуратным, а время не устроит маленькую хитрую ловушку.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042800" y="422445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042800" y="3000925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время старта и финиша, можно вычесть одно из другого. Так становится ясно, сколько минут или часов прошло между событиями.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042800" y="2788975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времена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5825" y="2283188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найти, когда событие началось и когда закончилось. Без этих двух точек невозможно понять, сколько длился урок, прогулка или поездка.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5825" y="2071238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начало и конец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505825" y="3718663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промежутки чаще записывают в часах и минутах. Если время большое, удобнее использовать сутки и недели, чтобы не запутаться в длинном ожидании.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505825" y="3506712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удобно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детям уметь измерять время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читать время, ему легче вовремя собраться в школу, выйти на прогулку и прийти на занятие без лишней спешки и переживаний.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опаздывать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известно, сколько длится дело, можно заранее успеть сделать домашнее задание, собрать вещи и оставить время на отдых. Это очень полезный школьный навык.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Готовиться заранее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со временем помогает разбираться в расписании уроков, кружков и поездок. Тогда день становится понятнее, а вопросы «когда?» и «сколько?» уже не пугают.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расписание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нужно не только для учёбы, но и для игр, прогулок и сна. Когда дела распределены правильно, остаётся место и для веселья, и для спокойствия.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отдых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единицам времени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и секунды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секундная стрелка бежит по кругу, проходит 1 минута — это 60 секунд. Такая связь помогает понимать короткие действия: хлопок, прыжок или короткий таймер на кухне. Чем точнее счёт, тем проще не опоздать.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сутки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Шестьдесят минут складываются в 1 час, а 24 часа образуют 1 сутки. Это удобно для дня, который делится на утро, день, вечер и ночь. Так легче строить расписание и не путать сон с делами.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и месяц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суток составляют 1 неделю, а год делится на 12 месяцев. Эти большие промежутки помогают ждать выходные, каникулы и праздники. Календарь становится понятным, как аккуратная дорожка из дат.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 календарь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год объединяет все месяцы и помогает следить за сменой времён года. Благодаря таким равенствам можно быстро переводить единицы и уверенно ориентироваться в часах, днях и месяцах.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— наш помощник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времени идут друг за другом, как ступеньки: от секунд к годам. Когда мы умеем пользоваться часами и календарём, день становится понятным, спокойным и очень удобным.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2026-05-25T20:09:31Z</dcterms:created>
  <dcterms:modified xsi:type="dcterms:W3CDTF">2026-05-25T20:09:31Z</dcterms:modified>
</cp:coreProperties>
</file>