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5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характеристика: Двустворчатые моллюски — жизненный цикл, строение,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— животные с двумя створками раковины, важные фильтраторы водных экосистем.
</a:t>
            </a:r>
            <a:endParaRPr lang="en-US" sz="3759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живут более 500 млн лет, начиная с кембрийского периода. Их окаменелости помогают датировать горные породы и изучать древние климатические изменения.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двустворчатых и их научная роль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относятся к моллюскам и представлены около 20 000 видов с разными морскими и пресноводными формами.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двустворчатых моллюсков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представителям относятся устрицы, мидии, жемчужницы и беззубки, объединённые в различные семейства по экологическим особенностям.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обеспечивает их обитание в самых разных водных средах, от мелководья до глубин океанов.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моллюсков скрыто в двустворчатой раковине, которая состоит из левой и правой частей, соединённых лигаментом.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и особенности строения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головы и радулы компенсируется мускулами-замыкателями, обеспечивающими надежное закрывание раковины для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из трёх слоев: наружного рогового, обеспечивающего защиту от механических повреждений.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раковины двустворчатых моллюсков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фарфоровый слой придаёт прочность и устойчивость, он обычно белого цвета и плотно связан с верхним слоем.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перламутровый слой — блестящая часть, которая вырабатывается при раздражении и используется для образования жемчуга.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Лигамент соединяет сгиб раковины, поддерживая створки в открытом состоянии и облегчая их движение.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внутренних органов и систем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— дыхание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выполняют двойную функцию: с их помощью происходит газообмен и улавливание пищевых частиц из воды. Они увеличивают поверхность для эффективного фильтрования.
</a:t>
            </a:r>
            <a:endParaRPr lang="en-US" sz="129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циркуляции воды через сифоны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Сифоны создают поток воды внутри моллюска, обеспечивая поступление кислорода и удаление отходов. Они позволяют животному оставаться под защитой, даже будучи закопанным.
</a:t>
            </a:r>
            <a:endParaRPr lang="en-US" sz="1276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органы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двустворчатых простое, но эффективно прокачивает жидкость. Нервная система представлена несколькими ганглиями, а органы равновесия помогают ориентироваться в воде.
</a:t>
            </a:r>
            <a:endParaRPr lang="en-US" sz="11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адаптация двустворчатых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водных экосистем
</a:t>
            </a:r>
            <a:endParaRPr lang="en-US" sz="1238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морских и пресноводных средах, занимая мелководья, заливы и реки с разной солёностью и температурой.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к субстрату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крепятся к камням или искусственным объектам с помощью биссусных нитей, обеспечивая устойчивость на волнах.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грунтам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моллюски способны зарываться в песок или ил, используя мышистую ногу для маскировки и защиты от хищников.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питаются, фильтруя воду через жабры, извлекая микроскопические водоросли и органические частицы. Среди пищи — бактерии и детрит.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фильтрация и состав пищи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улучшает качество воды, уменьшая количество загрязнителей. Это важный экологический процесс, поддерживающий баланс водных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моллюски неподвижны или слабо двигаются, прикрепляясь биссусными нитями к твёрдым поверхностям, что обеспечивает защиту и питание.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способы фиксации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зарываются в грунт с помощью мышистой ноги, что помогает скрываться от врагов и сохранять влажность тела.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может происходить за счёт сокращений ноги, а резкое хлопание створок используется для быстрого отпугивания хищников или перемещения.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варьируются от нескольких сантиметров у мидий до более метра и сотен килограммов у тридакн, показывая адаптацию к среде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разброс размеров отражает экологическую пластичность класса и их способности занимать разные экологические ниши.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двустворчатых моллюсков
</a:t>
            </a:r>
            <a:endParaRPr lang="en-US" sz="2184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морских биологов, 2023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двустворчатых моллюсков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Раздельнополость и гермафродитизм у двустворчатых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двустворчатых моллюсков имеют отдельные половые органы — самцов и самок. Однако среди них встречаются и гермафродиты, способные продуцировать и мужские, и женские гаметы, что повышает шансы на успешное размножение в неблагоприятных условиях.
</a:t>
            </a:r>
            <a:endParaRPr lang="en-US" sz="101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в водной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 двустворчатых, как правило, происходит вне тела: самки и самцы выбрасывают яйца и сперматозоиды в воду. Это позволяет потомству широко распространяться и увеличивает разнообразие среди молодого поколения.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личинок глохидий и велигеров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пресноводных моллюсков личинки — глохидии — прикрепляются к рыбам, используя их организм для питания и защиты. Морские двустворчатые личинки — велигеры — плавают в планктоне, что способствует их дальнему распространению и выбору подходящего места для оседания.
</a:t>
            </a:r>
            <a:endParaRPr lang="en-US" sz="10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двустворчатого моллюска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от взрослой особи до нового поколения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и прочная раковина защищает моллюсков от хищников и негативных воздействий окружающей среды, обеспечивая надёжное укрытие.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защите и выживанию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сифонных трубок позволяет фильтровать воду и дышать, оставаясь частично укрытыми в грунте, что снижает риск воздействия хищников.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Изменённая строение ноги у некоторых видов помогает прочно прикрепляться к каменистым поверхностям или проникать в рыхлый ил.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структура раковины адаптированы к специфическим условиям среды обитания, позволяя моллюскам лучше выживать в различных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094" y="2153250"/>
            <a:ext cx="3007513" cy="2578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несколько распространённых видов с указанием среды обитания, максимального размера и характерных особенностей.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адаптаций отражает успешное освоение различных сред обитания и экологических ниш.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двустворчатых моллюсков и их характеристики
</a:t>
            </a:r>
            <a:endParaRPr lang="en-US" sz="199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малакологии и экологии водных организмов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моллюски играют важную роль в очистке воды, фильтруя загрязнения и снижая уровень органических веществ, что поддерживает здоровье водных экосистем.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двустворчатых моллюсков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двустворчатых создают сложные микросреды, обеспечивая убежище для микроорганизмов и молодых рыб, а также служат пищей для многих водных птиц и млекопитающих.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и устрицы активно выращивают в аквакультуре для пищевых целей, что способствует развитию рыбной промышленности и гастрономии.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 экономическое значение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Жемчужницы используются для добычи драгоценного жемчуга, который служит ценным материалом в ювелирном искусстве и украшениях.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применяются в качестве биоиндикаторов загрязнения воды, а также как естественные биофильтраторы в рыбных хозяйствах и очистных 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и рекорды двустворчатых моллюсков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жемчужина из тридакны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из гигантских тридакн была обнаружена жемчужина весом около 34 килограммов, отличающаяся необычайным размером и уникальной ценностью для науки и коллекционеров.
</a:t>
            </a:r>
            <a:endParaRPr lang="en-US" sz="119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Долгожительство в водном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двустворчатые моллюски способны жить до 100 лет и более, демонстрируя уникальные механизмы замедления старения и выживания в переменчивых условиях.
</a:t>
            </a:r>
            <a:endParaRPr lang="en-US" sz="125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красители от моллюсков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выделяют природные красящие вещества, которые веками использовались для окрашивания тканей и создания произведений декоративного искусства.
</a:t>
            </a:r>
            <a:endParaRPr lang="en-US" sz="12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экосистем и потеря среды обитания приводят к сокращению популяций многих двустворчатых моллюсков, особенно пресноводных видов.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проблемы выживания редких видов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Браконьерский вылов усиливает угрозу исчезновения редких форм, что вынуждает вводить ограничения и контроль за использованием этих ресурсов.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пресноводные моллюски включены в Красную книгу России и других государств, что подчёркивает необходимость их охраны.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применение законодательных мер направлены на сохранение биоразнообразия и восстановление численности уязвимых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устойчивости и инновации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устойчивости к загрязнению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изучают, как некоторые двустворчатые моллюски адаптируются к высоким концентрациям загрязняющих веществ, выявляя механизмы самозащиты и потенциальные возможности для биоремедиации.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биомедицины и материаловедения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Перламутр и биоматериалы моллюсков исследуются для создания новых медицинских и промышленных продуктов, а также для разработки устойчивых форм культивируемых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моллюски: незаменимые жители водных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играют ключевую роль в поддержании здоровья водных сред и обеспечении человека ресурсами, что подчёркивает значимость их защиты и изучения для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2026-05-08T02:43:05Z</dcterms:created>
  <dcterms:modified xsi:type="dcterms:W3CDTF">2026-05-08T02:43:05Z</dcterms:modified>
</cp:coreProperties>
</file>