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сложных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устроены сложные предложения и зачем нужны разные виды связи.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объединять несколько мыслей в одном высказывании, точнее передавать события, причины и условия, а также правильно ставить знаки препинания в учебных и устных текстах.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 сложных предложениях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сложных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деление по способу связи частей и наличию союзов.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всегда две или больше грамматических основ. Каждая часть имеет собственную основу: подлежащее и сказуемое либо другую грамматическую модель.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сложного предложения
</a:t>
            </a:r>
            <a:endParaRPr lang="en-US" sz="3147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связаны по смыслу: одна может сообщать событие, а другая — его причину, время, условие или результат. Без этой связи предложение теряет цельность.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такие части обычно разделяются запятой, двоеточием или тире. Выбор знака зависит не от длины предложения, а от характера связи между частями.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тип предложения, нужно сначала найти все основы. Затем важно понять, как именно связаны части: равноправно, подчинённо или без союзов.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видов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 различия в связи частей и выборе знаков препинания.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связи напрямую подсказывает, как строится предложение и какой знак препинания нужен между частями.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5–6 классов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равноправны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сложносочинённом предложении части не зависят друг от друга и могут существовать отдельно. Каждая часть сообщает свою мысль, а вместе они образуют одно высказывание.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соединяются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части соединяются союзами и, а, но, или, либо. Между ними обычно ставится запятая, например: Наступила осень, и листья пожелтели.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и их значения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союзов помогают не только соединять части, но и уточнять смысл отношений между событиями.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союзов распределяются почти поровну, поэтому важно смотреть не только на форму, но и на значение.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между частями сложносочинённого предложения в большинстве случаев. Она помогает чётко разделить две самостоятельные мысли и сделать предложение понятным при чтении.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 запятой нужна, если части распространённые или внутри них уже есть запятые. Такой знак показывает более заметную паузу и помогает избежать путаницы.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может не ставиться, если у частей есть общий второстепенный член, общее вводное слово или общая часть. В этих случаях предложение воспринимается как единое целое.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сложносочинённом предложении
</a:t>
            </a:r>
            <a:endParaRPr lang="en-US" sz="26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 придаточная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сложноподчинённом предложении одна часть главная, а другая зависит от неё. Придаточная часть поясняет сообщение главной и отвечает на вопросы, которые помогают понять её роль.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выражается подчинительными союзами и союзными словами. Они показывают, когда происходит действие, почему оно случается или при каком условии возникает.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придаточных частей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вопросы и основные средства связи для каждого вида придаточной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вид придаточной части, достаточно найти вопрос от главной части и подходящий союз или союзное слово.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о сложноподчинённом предложении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может находиться внутри главной части. Чтобы правильно разобрать такое предложение, сначала находят главную основу, затем определяют, к какому слову относится придаточная.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может идти после главной: тогда она обычно поясняет сказанное и отделяется запятой, если не образует с главным предложением цельного сочетания.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придаточная стоит перед главной. В таком случае запятая ставится после неё, а смысл всего предложения становится понятен только после чтения второй части.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стоят главная и придаточная части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союзные слова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лишь соединяют части сложного предложения и не являются членами предложения: что, чтобы, потому что, если, когда. Они помогают показать зависимость одной части от другой.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тоже связывают части, но одновременно выполняют роль члена придаточной части: который, где, куда, когда, почему. Это помогает задавать вопрос и точнее определять грамматическую основу.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бывают у придаточных частей
</a:t>
            </a:r>
            <a:endParaRPr lang="en-US" sz="285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упражнениях чаще всего встречаются придаточные времени, причины и условия; их легче узнать по вопросам и характерным союзам.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самые распространённые значения связаны с временем и причиной, а сравнительные и уступительные встречаются реже.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придаточных частей в школьной грамматике; дата не требуется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бессоюзном сложном предложении части соединяются без союзов, поэтому особенно важны смысл, интонация и знаки препинания, которые показывают отношения между событиями.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сложное предложение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может пояснять другую, называть причину или следствие, а иногда просто перечислять действия, которые происходят последовательно или почти одновременно.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предложения помогают делать речь более краткой и выразительной. В тексте они часто звучат динамично и передают быстрый ход событий.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такое предложение, нужно прочитать его целиком, определить смысловую связь между частями и только потом выбрать нужный знак препинания.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14259"/>
            <a:ext cx="5266500" cy="22847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бессоюзных предложениях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связи между частями подсказывает, какой знак поставить.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не только форма предложения, но и смысловые отношения между его частями.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 для бессоюзных сложных предложений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сложного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поиске грамматических основ и способа связи частей.
</a:t>
            </a:r>
            <a:endParaRPr lang="en-US" sz="289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с разными видами связи
</a:t>
            </a:r>
            <a:endParaRPr lang="en-US" sz="2597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выразительнее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конструкции помогают автору показывать последовательность событий, причины и выводы. Благодаря этому текст звучит более живо, чем при использовании коротких одинаковых предложений.
</a:t>
            </a:r>
            <a:endParaRPr lang="en-US" sz="1472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связей в одном предложении
</a:t>
            </a:r>
            <a:pPr algn="r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могут сочетаться сочинительная, подчинительная и бессоюзная связь. Такие конструкции встречаются в текстах и позволяют передавать сложную мысль точнее.
</a:t>
            </a:r>
            <a:endParaRPr lang="en-US" sz="1478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видеть каждую часть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важно находить все грамматические основы по порядку. Только так можно понять, где части соединяются союзом, а где связь выражена смыслом и знаками препинания.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границы частей, затем проверяют тип связи между соседними отрезками. Это помогает избежать ошибок и правильно расставить знаки препинания в сложном предложении.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требует внимательности
</a:t>
            </a:r>
            <a:endParaRPr lang="en-US" sz="9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пунктуации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при спешке: ученик не успевает найти грамматические основы и проверяет знаки только по внешнему виду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причина ошибок — неясно определённая структура предложения; без неё легко выбрать неверный знак.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 теме сложных предложений; дата не требуется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предложение: Солнце село, и стало прохладно. Здесь части равноправны и соединены союзом «и», поэтому между ними ставится запятая.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закрепления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предложение: Когда начался дождь, мы вошли в дом. Придаточная часть обозначает время и зависит от главной части.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сложное предложение: Наступил вечер — улицы опустели. Тире показывает быстрое следствие и помогает передать смену событий.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разными видами связи: Когда стемнело, мы зажгли фонари, и двор сразу стал уютнее. Здесь есть и подчинение, и сочинение.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распознавать сложные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вид сложного предложения, нужно найти грамматические основы, увидеть способ связи частей и выбрать подходящий знак препинания. Это помогает писать грамотно и ясно выражать мысли.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2026-05-22T18:59:40Z</dcterms:created>
  <dcterms:modified xsi:type="dcterms:W3CDTF">2026-05-22T18:59:40Z</dcterms:modified>
</cp:coreProperties>
</file>