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5525" y="179972"/>
            <a:ext cx="54564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работу с лупой и микроскопом: основные идеи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6396350" y="4798800"/>
            <a:ext cx="2578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25525" y="1837450"/>
            <a:ext cx="40818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увеличительных приборов — ключ к пониманию микромира и науки.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к изучению микроскопии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Лупа появилась в XIII веке и открыла масштабный мир мелких деталей. Микроскоп, разработанный уже в XVI веке, позволил учёным впервые видеть клеточные структуры и расширил горизонты биологии и медицины.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Устройство и принцип работы лупы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Лупа — простая выпуклая линза, увеличивающая изображение за счёт преломления света. Она собирает и фокусирует лучи, позволяя рассмотреть мелкие объекты с повышенной детализацией.
</a:t>
            </a:r>
            <a:endParaRPr lang="en-US" sz="1082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Стандартное увеличение у лупы варьируется от 2 до 20 раз, что достаточно для изучения насекомых, текстуры материалов и мелких надписей.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оптимального обзора предмет размещают на расстоянии 5–10 см от линзы, в том числе в её фокусе, что обеспечивает максимальную резкость и чёткость изображения.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разновидности луп и их назначение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3157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Ручные лупы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Ручные лупы широко используются для быстрой проверки мелких деталей и чтения. Их портативность позволяет применять их в различных условиях и быстро сфокусироваться на объекте.
</a:t>
            </a:r>
            <a:endParaRPr lang="en-US" sz="1119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76002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Настольные и специальные лупы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Настольные лупы оснащаются подсветкой и удобной подставкой, предназначены для точной и продолжительной работы — например, в науке и хобби. Изготавливаются из стекла и пластика разных форм.
</a:t>
            </a:r>
            <a:endParaRPr lang="en-US" sz="111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безопасного и правильного использования лупы
</a:t>
            </a:r>
            <a:endParaRPr lang="en-US" sz="270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Держите лупу близко к глазу и аккуратно передвигайте объект, чтобы добиться чёткого, резкого изображения без искажений.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слабом освещении используйте дополнительный источник света, например, настольную лампу, чтобы повысить качество видимого изображения.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Избегайте прикосновения к линзе пальцами, чтобы не оставлять отпечатков и предотвратить образование царапин на поверхности стекла.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Всегда бережно обращайтесь с прибором: не роняйте лупу и храните её в предназначенном футляре для сохранения прозрачности и чистоты.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части микроскопа и их роль в работе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Окуляр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Окуляр служит для наблюдения и увеличивает изображение, формируемое объективом. Через него глаз видит детализированное увеличенное изображение исследуемого объекта.
</a:t>
            </a:r>
            <a:endParaRPr lang="en-US" sz="1001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Объектив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Объектив — основная часть для увеличения, создающая первичное изображение объекта. Обычно имеет несколько ступеней увеличения для разных наблюдений.
</a:t>
            </a:r>
            <a:endParaRPr lang="en-US" sz="1001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Предметный столик и освещение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Предметный столик фиксирует микропрепарат. Освещение реализуется с помощью зеркала для отражения света или встроенной лампы, улучшая видимость структуры образца.
</a:t>
            </a:r>
            <a:endParaRPr lang="en-US" sz="891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9559" y="1548167"/>
            <a:ext cx="559500" cy="4973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98400" y="2958918"/>
            <a:ext cx="505800" cy="50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85587" y="2928768"/>
            <a:ext cx="505800" cy="505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микроскопов и области их применения
</a:t>
            </a:r>
            <a:endParaRPr lang="en-US" sz="2704" dirty="0"/>
          </a:p>
        </p:txBody>
      </p:sp>
      <p:sp>
        <p:nvSpPr>
          <p:cNvPr id="12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4694810" y="1302330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Оптические микроскопы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Обеспечивают увеличение до 1000 раз и широко применяются в биологии и медицине для изучения клеток и тканей.
</a:t>
            </a:r>
            <a:endParaRPr lang="en-US" sz="981" dirty="0"/>
          </a:p>
        </p:txBody>
      </p:sp>
      <p:sp>
        <p:nvSpPr>
          <p:cNvPr id="14" name="Text 3"/>
          <p:cNvSpPr txBox="1"/>
          <p:nvPr/>
        </p:nvSpPr>
        <p:spPr>
          <a:xfrm>
            <a:off x="2806801" y="2717314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микроскопы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 электронный пучок для рассматривания объектов размером менее 1 мкм, применяются в физике и материаловедении.
</a:t>
            </a:r>
            <a:endParaRPr lang="en-US" sz="981" dirty="0"/>
          </a:p>
        </p:txBody>
      </p:sp>
      <p:sp>
        <p:nvSpPr>
          <p:cNvPr id="15" name="Text 4"/>
          <p:cNvSpPr txBox="1"/>
          <p:nvPr/>
        </p:nvSpPr>
        <p:spPr>
          <a:xfrm>
            <a:off x="6693988" y="2687164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Стереоскопические микроскопы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Дают объёмное изображение, что важно в анатомии и ботанике для изучения структуры растений и животных.
</a:t>
            </a:r>
            <a:endParaRPr lang="en-US" sz="98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подготовки микропрепарата для наблюдения
</a:t>
            </a:r>
            <a:endParaRPr lang="en-US" sz="2813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создания микропрепарата образец помещают на предметное стекло, налагают каплю воды или красящий раствор для прозрачности, после чего накрывают покровным стеклом.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Подготовленный слайд устанавливается на предметный столик микроскопа для дальнейшего освещения и фокусировки, обеспечивая качественное и детальное изучение структуры объекта.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2092223"/>
            <a:ext cx="3563700" cy="9590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характеристик лупы и микроскопа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различия в максимальном увеличении и основных областях применения лупы и микроскопа.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 позволяет исследовать значительно более мелкие объекты, расширяя возможности наблюдения и научных открытий.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материалы по биологии и физике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освещения при работе с микроскопом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2980188" y="140197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Освещение является ключевым фактором, влияющим на контраст и резкость изображения под микроскопом.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980188" y="2564650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направления света часто используют зеркало, отражающее естественный дневной свет, либо встроенную лампу с регулируемой яркостью.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80188" y="372732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Регулировка яркости позволяет адаптировать условия наблюдения под индивидуальные потребности и выявлять мельчайшие детали объекта.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Диапазон увеличения: лупа против микроскопа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Лупа обеспечивает удобное увеличение мелких объектов, тогда как микроскоп открывает доступ к изучению клеток и микроорганизмов с высокой детализацией.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 превосходит лупу по уровню увеличения, позволяя исследовать структуры, недоступные для невооружённого глаза.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материалы по биологии, 2023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9300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при работе с лупой и микроскопом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2349400" y="123157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Никогда не смотрите через лупу или микроскоп на яркие источники света, такие как солнце или лампы, чтобы избежать повреждения глаз и ухудшения зрения.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349400" y="211365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обращении с приборами обязательно держите их за основание или специальные рукоятки, что снижает риск падения и поломки оборудования.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349400" y="299572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очистки линз используйте только специализированные мягкие салфетки или ткань из микрофибры, чтобы избежать царапин и загрязнений.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349400" y="387780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началом работы убедитесь, что стол и руки чисты, чтобы сохранить чистоту приборов и обеспечить чёткое изображение без помех.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лупы: школьные и бытовые задачи
</a:t>
            </a:r>
            <a:endParaRPr lang="en-US" sz="2763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занятиях лупа помогает рассмотреть структуру листьев, детали насекомых и зерна растений, что стимулирует интерес к естественным наукам.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повседневной жизни лупу применяют нумизматы, коллекционеры марок и люди, изучающие мелкий текст и тонкие детали предметов.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50" y="1150058"/>
            <a:ext cx="3512700" cy="26242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5575" y="1150678"/>
            <a:ext cx="3512700" cy="2709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15050" y="3942975"/>
            <a:ext cx="2647500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клеточного 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рассматривают срезы растений и животных, выявляя внутренние структуры клеток. Это помогает понять основные биологические процессы и строение живых организмов.
</a:t>
            </a:r>
            <a:endParaRPr lang="en-US" sz="979" dirty="0"/>
          </a:p>
        </p:txBody>
      </p:sp>
      <p:sp>
        <p:nvSpPr>
          <p:cNvPr id="9" name="Text 1"/>
          <p:cNvSpPr txBox="1"/>
          <p:nvPr/>
        </p:nvSpPr>
        <p:spPr>
          <a:xfrm>
            <a:off x="4948164" y="3959825"/>
            <a:ext cx="2647500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микроорганизмов в капле воды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микроскопа школьники исследуют бактерии и простейшие в естественной среде. Такой опыт развивает практические навыки и расширяет знания о микромире.
</a:t>
            </a:r>
            <a:endParaRPr lang="en-US" sz="926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микроскопа в школьной биологии
</a:t>
            </a:r>
            <a:endParaRPr lang="en-US" sz="2704" dirty="0"/>
          </a:p>
        </p:txBody>
      </p:sp>
      <p:sp>
        <p:nvSpPr>
          <p:cNvPr id="11" name="Text 3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ошибки при работе с увеличительными приборами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грязных или запотевших линз ухудшает качество изображения, затрудняя разглядеть мелкие детали и снижая эффективность наблюдений.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38737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Неправильная фокусировка приводит к размытым и искажённым объектам, что может вызвать ошибки в изучении и снижает интерес к работе с прибором.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297475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регулировки освещения и положения окуляра повышает нагрузку на глаза и искажает видимое изображение, ухудшая результаты исследования.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Обслуживание и хранение лупы и микроскопа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Храните приборы в сухих, чистых чехлах или специальных коробках, чтобы избежать попадания пыли и влаги, которые могут повредить чувствительные компоненты.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 протирайте стеклянные элементы мягкой тканью, исключая использование абразивных материалов, чтобы сохранить прозрачность линз.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Избегайте падений и резких температурных перепадов, поскольку это может нарушить точность устройства и привести к механическим повреждениям.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86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 век
</a:t>
            </a:r>
            <a:endParaRPr lang="en-US" sz="8691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микроскопа в XVII веке дало мощный толчок к развитию микробиологии, цитологии и многих других научных дисциплин.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оптики и биологии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время, когда открытие микроскопа положило начало систематическому изучению микромира и развитию биологических наук.
</a:t>
            </a:r>
            <a:endParaRPr lang="en-US" sz="188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277" y="1400850"/>
            <a:ext cx="3309347" cy="3351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научные открытия с помощью микроскопа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26800" y="176437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Роберта Гука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1665 году Роберт Гук впервые описал клетки в пробковом срезе и ввёл термин «клетка», что стало фундаментальным открытием в биологии.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326800" y="289282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Взгляды Луи Пастера и современные исследования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Луи Пастер доказал роль бактерий в брожении, заложив основы микробиологии. Современные открытия включают изучение структуры ДНК и вирусов.
</a:t>
            </a:r>
            <a:endParaRPr lang="en-US" sz="114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с биологическим микроскопом
</a:t>
            </a:r>
            <a:endParaRPr lang="en-US" sz="2283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шаги для успешного наблюдения и анализа микропрепаратов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ключевая роль увеличительных приборов
</a:t>
            </a:r>
            <a:pPr algn="ctr" indent="0" marL="0">
              <a:lnSpc>
                <a:spcPct val="90000"/>
              </a:lnSpc>
              <a:buNone/>
            </a:pPr>
            <a:r>
              <a:rPr lang="en-US" sz="36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Лупа и микроскоп расширяют горизонты познания, развивают исследовательские способности и вдохновляют учеников на дальнейшее изучение биологии и науки в целом.
</a:t>
            </a:r>
            <a:endParaRPr lang="en-US" sz="361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2026-05-08T15:43:25Z</dcterms:created>
  <dcterms:modified xsi:type="dcterms:W3CDTF">2026-05-08T15:43:25Z</dcterms:modified>
</cp:coreProperties>
</file>