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как деловая бумага: что это и зачем она нужна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документ, который помогает зафиксировать передачу и избежать споров.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расписка и когда её пишут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 — это письменное подтверждение передачи денег, вещи или документа. Её составляют, когда важно точно зафиксировать факт передачи, условия возврата и участников сделки в понятной официальной форме.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расписок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 получение определённой суммы и часто содержит срок возврата. Такая расписка особенно важна при займе, потому что помогает точно зафиксировать размер долга и условия его погашения.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деньгах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Подтверждает, что долг, вещь или документ уже возвращены владельцу. Такая запись завершает обязательство и помогает обеим сторонам иметь доказательство, что передача была окончательно закрыта.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возврате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Нужна, если кто-то получает справку, аттестат, билет или другой документ. В ней обычно пишут название документа, число листов и цель передачи, чтобы не возникло путаницы.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документах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передают телефон, книгу, ключи или спортивный инвентарь. В тексте указывают название предмета, его количество, а при необходимости — состояние и комплектность.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вещи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части расписки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помогает сделать документ понятным и надёжным.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сведений в расписке, тем легче подтвердить факт передачи и условия обязательства.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деловой письменной речи, гражданско-правовая практика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правильно оформленная расписка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Лаконичный заголовок и дата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обычно пишут название документа и дату составления. Это сразу показывает, когда именно оформлена расписка и к какому событию относится запись. Такой старт делает текст понятным с первых строк.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основной текст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идёт основная часть: кто что получил, в каком количестве и на каких условиях. Текст пишут разборчиво, без сокращений и пустых строк, чтобы не возникло сомнений в смысле документа.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аккуратность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ставят личную подпись, а иногда рядом добавляют данные паспорта. Бумага, ручка и документ для проверки сведений помогают заполнить расписку точно. Аккуратный вид снижает риск спора.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составления расписки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оформлении документа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4939" y="1760755"/>
            <a:ext cx="3699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расписку надёжной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текст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исправлений, сокращений и двусмысленных слов делает расписку аккуратной и понятной. Чёткая дата и ясная формулировка предмета передачи особенно важны при споре.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данные сторон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Фамилии, имена, отчества и паспортные сведения помогают точно определить участников. Если данные написаны полностью, документ труднее оспорить и легче связать с конкретными людьми.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передачи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Свидетели могут усилить доверие к документу, но их подписи не заменяют подпись автора расписки. Надёжность создаёт именно точный текст, подписанный тем, кто получил ценность.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сумма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денег важно указать сумму цифрами и прописью, а также валюту. Тогда невозможно перепутать размер обязательства или изменить его толкование задним числом.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расписках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неточность может вызвать вопрос о том, кто и на каких условиях передал ценность.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из-за неясной формулировки предмета и отсутствия ключевых реквизитов; чем точнее текст, тем надёжнее документ.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расписках, учебные материалы по деловой письменной речи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о займе денег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денег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сумму в долг и сразу фиксирует это письменно. Важно сразу назвать валюту, чтобы не возникло разночтений.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условий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указывают срок возврата, возможные проценты и способ передачи денег обратно. Формулировки должны быть точными и однозначными.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подтверждение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текста ставят подпись и, при необходимости, передают копию второй стороне. Для крупных сумм особенно важны дата и полные данные участников.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и договор: в чем разница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документа помогают фиксировать отношения, но служат разным целям.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подтверждает передачу, а договор регулирует отношения подробнее; для сложных обязательств одного краткого документа обычно недостаточно.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Гражданско-правовая практика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о получении вещи или документа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расписка показывает, что человек действительно получил конкретную вещь или документ и несет за них ответственность до возврата или передачи обратно владельцу.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подтверждает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нужно указать название предмета, его марку, номер, количество, состояние и комплектность. Это помогает точно понять, что именно было передано.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важны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передают справку, аттестат или другой документ, обязательно пишут его название и число листов. Так легче исключить путаницу и проверить полноту передачи.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передают документ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расписки перед подписью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текста расписки перед подписанием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сила расписки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может подтверждать факт передачи денег, вещи или документа, если по тексту ясно, кто участвовал в передаче и что именно было получено.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доказательство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разбирательстве учитывают точность дат, совпадение сведений и другие подтверждения передачи. Чем подробнее расписка, тем легче опереться на нее как на доказательство.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смотрят при споре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разборчивый текст, отсутствие разрывов и исправлений, а также личная подпись. Эти признаки помогают понять, что документ составлен добросовестно.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чеки и сообщения могут поддержать расписку, но не всегда заменяют ее полностью. Они работают лучше всего вместе, а не по отдельности.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подтверждения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элементов состоит расписка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делает документ понятнее, но не все они одинаково важны для подтверждения передачи и ответственности сторон.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являются данные сторон, предмет передачи и подпись: именно они лучше всего показывают, кто и что получил.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«Расписка»; обобщение требований к деловой письменной речи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в школьной жизни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помогает зафиксировать передачу денег на экскурсию или билет. Это удобно, когда нужно точно помнить сумму, дату и ответственного за сбор средств.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учебник, планшет или форма тоже могут передаваться по расписке. Такой текст приучает бережно относиться к школьным предметам и возвращать их вовремя.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школьнику выдают мяч, ракетку или другой инвентарь, расписка подтверждает, кто взял вещь и в каком состоянии она была передана.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передаче справки, пропуска или аттестата расписка особенно полезна. Она помогает не перепутать документы и подтверждает, что они были приняты именно этим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неточные формулировки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уточнение суммы, срока и предмета делает расписку понятнее и надежнее.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убирают двусмысленность: сразу видно сумму, срок и предмет передачи, а значит документ легче понять и проверить.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деловой письменной речи и учебные примеры по теме расписки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пропускать в тексте расписки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показывает, когда составлен документ. Без нее трудно установить момент передачи и проверить, совпадает ли расписка с другими доказательствами или событиями.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дата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займе важно указать срок возврата, а сам текст писать без помарок и пустых строк. Исправления и пробелы вызывают сомнения в надежности расписки.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и чистый текст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точно указать, сколько денег, какую вещь или какой документ передали. Если описание расплывчатое, потом сложно доказать, о чем именно шла речь.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или предмет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Подпись, фамилия, имя, отчество и паспортные данные помогают определить автора расписки. Без этих сведений документ становится слабее как подтверждение передачи.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споре по расписке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действия, если возникло разногласие по тексту или исполнению расписки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хранить расписку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составления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лучше оставить у того, кто передал деньги или вещь. Так документ сохраняет силу подтверждения до полного выполнения договоренности.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Копия и фото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Копия или фотография полезна обеим сторонам: она помогает сохранить информацию, если оригинал потеряется, и быстро подтвердить условия передачи.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возврата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долг, вещь или документ возвращены, на расписке делают отметку о получении обратно или составляют новую расписку о возврате.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расписке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Расписка помогает точно зафиксировать передачу денег, вещей или документов. Чем яснее текст, даты, суммы и подписи, тем надежнее документ и тем меньше поводов для спора.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2026-05-28T14:03:51Z</dcterms:created>
  <dcterms:modified xsi:type="dcterms:W3CDTF">2026-05-28T14:03:51Z</dcterms:modified>
</cp:coreProperties>
</file>