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Шим. «Не смей!» — рассказ о смелом слове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короткое слово может остановить несправедливость и защитить слабого.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Шим и детское чтение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Шим писал коротко и ясно, поэтому его рассказы легко читать младшим школьникам. В истории «Не смей!» важны не только события, но и урок: смелость нужна, чтобы защитить другого и не промолчать в трудный момент.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рассказывает произведение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показан один напряженный эпизод из школьной жизни. События развиваются быстро, поэтому читатель сразу оказывается в самой важной минуте и замечает главное — поступок героев.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ребят ведет себя грубо, хочет показать силу или навязать свою волю. Из-за этого возникает неприятная ситуация, знакомая многим детям по игре, перемене или двору.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не остается в стороне и сразу останавливает плохое действие. Его слова звучат резко и твердо, потому что медлить уже нельзя.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не длинные описания, а одно важное слово и поступок. Именно они показывают, как быстро можно изменить настроение сцены и защитить справедливость.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«Не смей!»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громкая реплика, а ясный запрет на плохой поступок. Слово сразу показывает: дальше идти нельзя, нужно остановиться и подумать о последствиях.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как поддержка тому, кого обижают. В ней слышится готовность встать на сторону слабого и не позволить обидчику чувствовать себя правым.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короткое слово требует смелости. Оно говорит о человеке, который умеет не только заметить неправду, но и открыто ей возразить, даже без долгих объяснений.
</a:t>
            </a:r>
            <a:endParaRPr lang="en-US" sz="10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конфликт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неловкие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грубая реплика, насмешка или неудачная шутка. Кажется, что это мелочь, но именно так часто начинается обида.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кто-то начинает вести себя настойчиво и неправильно. Становится ясно, что обычная игра или разговор превращаются в неприятный спор.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плохого поступка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самый нужный момент звучит решительное «Не смей!». Конфликт прерывается, потому что один смелый голос не дает несправедливости продолжаться.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раскрываются герои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поступку видно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Шим не долго объясняет, какой герой какой. Достаточно его действий, чтобы понять: один поступает неправильно, а другой защищает справедливость.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 лишних украшений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помогают быстро увидеть разницу между героями. У одного слова звучат грубо и резко, у другого — твердо и честно.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Решительность важнее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не обязательно самый большой или самый громкий. Главное в нем — внутренняя готовность остановить зло и не отступить.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выбирает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говорят мало, особенно ясно видно, кто вызывает уважение. Читатель сразу понимает, на чьей стороне правда, а на чьей — ошибка.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настроение рассказа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звучит решимость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резкий запрет, настроение меняется. В нем слышится уверенность, и становится ясно: плохому поступку не дадут продолжаться дальше.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тревожно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эпизода чувствуется напряжение, будто в классе или во дворе вдруг стало слишком тихо перед важным словом. Читатель настораживается и ждет, что сейчас кто-то вмешается.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приходит облегчение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завершается спокойнее, потому что несправедливость остановлена. Остается приятное чувство: даже одно короткое слово может защитить другого и вернуть порядок.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слабого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нельзя спокойно смотреть, когда кого-то обижают. Если рядом случилась несправедливость, важно встать на защиту того, кому трудно.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 плохое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человек умеет сказать «нет» неверному поступку. Иногда это одно короткое слово, но именно оно прекращает грубость и ставит границу.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относиться к людям бережно и не унижать их словами или действиями. Уважение делает общение спокойным и честным.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смелым по-доброму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рассказе связана не с силой, а с совестью. Настоящая отвага — это не драка, а честный и решительный поступок.
</a:t>
            </a:r>
            <a:endParaRPr lang="en-US" sz="7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читать во 2 классе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трудных и длинных выражений. Слова понятны младшему школьнику, поэтому смысл улавливается сразу, без долгих раздумий и словарной помощи.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так, что читать его легко и вслух, и про себя. Короткие фразы помогают не терять мысль и быстро следить за событиями.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 запутаны: есть поступок, ответ и результат. Ребенку легко понять, что произошло, и почему один момент оказался самым важным.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главное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фраза, которая запоминается сразу. Она звучит резко и сильно, поэтому даже маленький читатель хорошо замечает ее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диалога в рассказе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делает сцену живой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услышать героев так, будто они стоят рядом на перемене. Из коротких реплик сразу понятно, что происходит и кто как себя ведет.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виден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говорят герои, легко отличить грубость от честности. Короткая речь показывает настроение, намерение и отношение к другому человеку.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«Не смей!» звучит особенно сильно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в диалоге становится главным. Оно не только останавливает плохой поступок, но и показывает решимость героя защитить справедливость.
</a:t>
            </a:r>
            <a:endParaRPr lang="en-US" sz="10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растет: кажется, что плохой поступок может победить, если никто не вмешается. В этот момент особенно ясно, как важно не оставаться в стороне.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возмущение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видит несправедливый поступок и невольно сердится. Хочется, чтобы грубость прекратилась немедленно, потому что обижать другого человека неприятно и неправильно.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облегчение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решительное «Не смей!», ситуация меняется. Плохой поступок останавливается, и у читателя появляется чувство радости: справедливость все-таки победила.
</a:t>
            </a:r>
            <a:endParaRPr lang="en-US" sz="9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как выбор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51975" y="1709625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Молчать или вмешаться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перед простым, но важным выбором: промолчать и пройти мимо или остановить неправду. Именно в такой минуте и проверяется характер человека.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975" y="2727504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честно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здесь не в силе и не в громкости, а в точном слове. Короткий ответ показывает, что герой понимает: плохому поступку нельзя давать продолжаться.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51975" y="3745383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поступка — защита того, кого обижают. Герой выбирает не удобство, а справедливость, и этим помогает сохранить уважение между ребятами.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смелого героя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не отворачивается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в рассказе замечает, что происходит нечто неправильное, и не делает вид, будто ничего не случилось. Его сила — в честном взгляде на ситуацию и готовности вмешаться, когда другому нужна защита.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останавливает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говорит длинных речей и не пытается казаться важным. Одно короткое, твердое слово звучит так решительно, что сразу становится ясно: дальше так поступать нельзя. Именно поэтому оно запоминается лучше любого объяснения.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грубости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не отвечает злостью на злость. Он сохраняет достоинство и показывает, что защищать правду можно спокойно, но твердо. Такая смелость особенно близка детям: она понятна, честна и очень человечна.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29150"/>
            <a:ext cx="282900" cy="28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0081" y="2021350"/>
            <a:ext cx="186563" cy="298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48694" y="2021350"/>
            <a:ext cx="261188" cy="298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тексте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 рассказе короткие и живые, как разговор на перемене. Благодаря этому сразу слышно, кто говорит уверенно, а кто пытается давить или обижать.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паузы перед важным словом усиливают ожидание. Читатель будто замирает вместе с героями и сильнее чувствует, как много значит решительный ответ.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главное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и точное слово звучит как сигнал остановки. Оно не украшает текст, а действует прямо: прерывает плохой поступок и меняет ход сцены.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школьника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из рассказа легко узнается в школьной жизни: кто-то толкнул, сказал обидное слово или начал спор. Поэтому дети быстро понимают, почему важно вовремя остановиться.
</a:t>
            </a:r>
            <a:endParaRPr lang="en-US" sz="915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увидеть, что настоящий друг не смеется вместе со всеми над слабым. Он может поддержать, заступиться и не дать несправедливости стать нормой.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хорошо видно, что уважение начинается с обычных слов и поступков. Если не дразнить, не грубить и не подталкивать к плохому, в классе становится спокойнее.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обсуждать на литературном чтении, потому что оно короткое и понятное. Учитель может спросить, как бы поступил каждый ученик в такой ситуации.
</a:t>
            </a:r>
            <a:endParaRPr lang="en-US" sz="9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509774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понятную лексику, поэтому текст легко читать даже младшим школьникам. Ничего лишнего не отвлекает от главного — от поступка и его смысла.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557263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звучит естественно, как настоящие детские слова. Из-за этого рассказ кажется очень близким: будто сцена происходит прямо рядом с читателем.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04746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фраза работает на смысл, а не просто занимает место в тексте. Особенно хорошо запоминается резкое слово, которое звучит коротко, но очень сильно.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200" y="1833092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быть равнодушным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не проходить мимо, когда кого-то обижают. Молчание в такой момент помогает плохому поступку, а честное слово может его остановить.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78173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ради добра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смелость нужна не для ссоры и не для показной силы. Она нужна, чтобы защитить справедливость и поддержать того, кто оказался слабее.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92156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между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хорошие отношения строятся на уважении, а не на грубости. Если вовремя сказать «нет» плохому поступку, можно сохранить доверие и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именно одна решительная реплика меняет ход события. Э. Шим показывает: даже самое короткое слово способно защитить слабого и вернуть справедливость.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Э. Шима «Не смей!»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может остановить плохой поступок.
</a:t>
            </a:r>
            <a:endParaRPr lang="en-US" sz="14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и смыслу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так сказал?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произносит «Не смей!», потому что видит несправедливость и хочет немедленно остановить плохой поступок. Его слово звучит как защита, а не как крик ради спора.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он защищает?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защищает того, кого обижают, унижают или ставят в неприятное положение. В этом и проявляется настоящая доброта: заметить чужую беду и не остаться в стороне.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сильнее грубости?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 обычно пугает только на минуту, а честное и твердое слово заставляет задуматься. Оно показывает, что рядом есть человек, который умеет постоять за правду.
</a:t>
            </a:r>
            <a:endParaRPr lang="en-US" sz="10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сила короткого слова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Э. Шима учит замечать несправедливость и смело ей противостоять. Одно короткое слово становится знаком совести, уважения и настоящей человеческой силы.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2026-05-27T14:17:58Z</dcterms:created>
  <dcterms:modified xsi:type="dcterms:W3CDTF">2026-05-27T14:17:58Z</dcterms:modified>
</cp:coreProperties>
</file>