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Наследственные программы поведения и запечатление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механизмы и критические периоды формирования поведения у животных и человека.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научных знаний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этологи сформулировали понятия наследственных программ поведения и запечатления, впервые исследованных Конрадом Лоренцем. Споры о влиянии генетики и среды продолжают формировать современные подходы к пониманию поведения.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наследственные программы поведения?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программы — это врождённые поведенческие механизмы, передающиеся по наследству и обеспечивающие автоматические реакции организма на сигнальные раздражители.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программы позволяют животным без обучения сразу реагировать на важные стимулы, что поддерживает адаптацию к окружающей среде и способствует выживанию вида.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основа таких программ обеспечивает устойчивость поведения у представителей одного вида и предсказуемость их реакций в типичных ситуациях.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Инстинкты: сложное врождённое поведение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Ткачество паутинки у пауков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Наследственный инстинкт плетения сложной паутины проявляется у пауков с рождения. Даже без обучения молодые особи успешно создают ловчие сети, адаптированные к условиям обитания.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птиц и их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ежегодно совершают длинные миграционные перелёты, ориентируясь по солнцу и магнитному полю Земли. Эти маршрутные движения — пример глубоко запрограммированного инстинкта, обеспечивающего выживание видов в сменяющихся сезонах.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Брачные ритуалы журавлей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Брачные танцы журавлей — врождённые движения и позы, направленные на привлечение партнёра. Эти ритуалы повторяются из поколения в поколение, поддерживая социальные и репродуктивные связи.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запечатление?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Запечатление происходит в строго ограниченный критический период и представляет собой быстрое формирование устойчивой связи с первым заметным объектом.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не требует многократных повторов: достаточно одного контакта, чтобы закрепить поведенческий паттерн на всю жизнь.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пример — гусята, которые начинают следовать за матерью или первым движущимся объектом сразу после вылупления.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0741"/>
            <a:ext cx="4002600" cy="1719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979216"/>
            <a:ext cx="4002600" cy="1719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Критический период и его роль в формировании поведения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514575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времени для запечатления у птиц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Утята обладают окном для запечатления длиной 16-18 часов с момента вылупления, в течение которого формируется прочная привязанность. Пропуск этого периода снижает эффективность адаптивного поведения.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3273050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отсутствия подходящего объекта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критический период отсутствует подходящий объект для запечатления, у животного не сформируются устойчивые поведенческие реакции, что может повредить выживанию и социализации.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интервалы для запечатления у различных видов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различия в продолжительности критического периода среди видов, отражая биологическую специфику каждого.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или удлинение критического периода связано с особенностями развития и адаптации конкретного вида.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Этология птиц, 2021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550" y="2611738"/>
            <a:ext cx="3958500" cy="2083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00" y="2611738"/>
            <a:ext cx="3958500" cy="20836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Конрада Лоренца: доказательства запечатления
</a:t>
            </a:r>
            <a:endParaRPr lang="en-US" sz="1977" dirty="0"/>
          </a:p>
        </p:txBody>
      </p:sp>
      <p:sp>
        <p:nvSpPr>
          <p:cNvPr id="8" name="Text 1"/>
          <p:cNvSpPr txBox="1"/>
          <p:nvPr/>
        </p:nvSpPr>
        <p:spPr>
          <a:xfrm>
            <a:off x="4680500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Нобелевская премия и влияние на науку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открытие механизма запечатления Лоренц получил Нобелевскую премию. Его работы положили основы этологии и углубили понимание сложных форм поведения.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7425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Отлучение гусят от матери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Лоренц вырастил гусят без матери — птицы восприняли его как родителя. Они следовали за ним, демонстрируя силу быстрого формирования привязанности в критический период.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491190"/>
            <a:ext cx="8015700" cy="18153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запечатления и условных рефлексов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формирования и устойчивости запечатления и условных рефлексов представлены в таблице.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Запечатление быстро формируется и сохраняется надолго, в отличие от менее стабильных условных рефлексов.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этологии, 2020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действия наследственных программ поведения
</a:t>
            </a:r>
            <a:endParaRPr lang="en-US" sz="2163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информация закладывает основу поведенческих программ, обеспечивая их воспроизводимость в типичных ситуациях.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стимулы активируют соответствующие поведенческие реакции, включая реагирование на опасность и поиск пищи.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Поведения, заложенные такими программами, способствуют поддержанию социальной структуры и взаимодействию между особями.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механизмы обеспечивают предсказуемость и устойчивость адаптации вида к окружающей среде.
</a:t>
            </a:r>
            <a:endParaRPr lang="en-US" sz="9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запечатления: этапы формирования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Этологические исследования по поведению птиц, 2020 г.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запечатления у животных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Утята, следующие за матерью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Утята сразу после вылупления запоминают внешность и голос матери, что заставляет их следовать за ней повсюду. Такая привязанность обеспечивает безопасность и доступ к пище.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матери у оленят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Оленята узнают уникальный запах своей матери среди других взрослых особей. Эта способность помогает им сохранять близость к матери и избегать хищников.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 чаек и социальное запечатление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чаек птенцы запечатлевают не только родителей, но и запоминают характерные крики и окраску других взрослых птиц, что расширяет их социальные связи.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Запечатление у человека: факты и споры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обсуждают, насколько поведение и восприятие, сформированные в раннем возрасте, могут изменяться в подростковом и взрослом периодах.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Новорожденные быстро узнают лица матери и формируют с ней прочную эмоциональную связь в первые дни жизни, что приближено к животному запечатлению.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связи создают основу привязанности, влияя на дальнейшее социальное и эмоциональное развитие ребёнка.
</a:t>
            </a:r>
            <a:endParaRPr lang="en-US" sz="10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запечатления в выживании вида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63850" y="37034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быстрая адаптация значительно увеличивает шансы на выживание и успешное продолжение рода в условиях естественной среды, даже при присутствии угроз.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3850" y="263894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Запечатление помогает детёнышам быстро ориентироваться в окружении: узнавать родителей и безопасные объекты. Это снижает риск гибели и обеспечивает своевременное получение защиты и пищи.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Прикладное значение: воспитание и обучение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 запечатлении помогает родителям и учителям создавать благоприятные условия для формирования доверительных отношений с детьми.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Работники зоопарков используют эти знания, чтобы формировать здоровые социальные связи у животных и улучшать адаптацию в неволе.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механизмов запечатления способствует предотвращению поведенческих нарушений у молодых организмов и облегчает процесс обучения.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 организованный процесс способствует снижению стрессовых реакций и повышает эффективность социализации и формирования навыков.
</a:t>
            </a:r>
            <a:endParaRPr lang="en-US" sz="9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условий среды на запечатление у гусят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искусственных условиях наблюдается снижение интенсивности поведения следования за объектом запечатления на 40% по сравнению с природой.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влияет на проявление наследственных программ, но полностью их не отменяет, позволяя адаптацию к различным обстоятельствам.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этологии, 2021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138119"/>
            <a:ext cx="3918900" cy="11065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врождённого и приобретённого поведения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врождённого и приобретённого видов поведения и их роль в адаптации организма.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Врожденное поведение обеспечивает стабильность, а приобретённое — адаптивность к новым условиям.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2022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ошибочного запечатления в природе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Стрижи и неподходящие объекты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Стрижи фиксировались на неживых предметах, таких как игрушки или предметы окружения, что снижало их шансы на правильное социальное поведение с сородичами.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Утята, следовавшие за 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эксперименте утята иногда запечатлевают первого движущегося объекта — даже если это человек. Такое ошибочное восприятие мешает им адаптироваться в естественной среде.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ошибочного запечатления на выживаемость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 неправильным запечатлением теряют ориентиры в окружающем мире, что уменьшает их способность избегать врагов и успешно искать пищу.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открытия в этологии запечатления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выявили молекулярные механизмы, участвующие в процессах запечатления, включая активность генов и нейромедиаторов.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Высокотехнологичные эксперименты на приматах и птицах показали новые связи между поведением и функциями мозга.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изучения импринтинга применяются робототехника и генетические методы, расширяющие понимание биологических основ поведения.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изучения наследственных программ и запечатления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механизмов поведения способствует развитию науки и общества, позволяя улучшать воспитание, охранять природу и создавать эффективные методы обучения.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2026-05-09T03:42:07Z</dcterms:created>
  <dcterms:modified xsi:type="dcterms:W3CDTF">2026-05-09T03:42:07Z</dcterms:modified>
</cp:coreProperties>
</file>