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с выбросом опасных химических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распознать химическую опасность и защитить себя.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химическая безопасность касается каждого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вещества применяют на заводах, в холодильных установках, при очистке воды и перевозке грузов. Поэтому утечка может возникнуть рядом с домом, школой или дорогой, а знание правил помогает быстрее среагировать.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химической аварией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авария — это неконтролируемый выброс, разлив или испарение опасного вещества, которое выходит за пределы обычной работы предприятия или транспорта.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создают ядовитые пары, газовые облака и жидкие разливы: они могут быстро распространяться по воздуху, попадать в воду и на почву.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угрозы зависит от количества вещества, погоды, рельефа и расстояния до людей, а также от того, насколько быстро удалось ограничить выброс.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происходят выбросы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системы водоочистки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также происходят в железнодорожных цистернах, автотранспорте и на станциях водоочистки. Здесь опасность связана с перевозкой и использованием хлора.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площадки и склады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заводы и склады реагентов особенно опасны при повреждении ёмкостей, труб и запорной арматуры. Риск возрастает там, где хранятся большие объёмы веществ.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аварии начинаются незаметно: из-за старого оборудования или нарушения режима работы, хранения и перевозки веществ.
</a:t>
            </a:r>
            <a:endParaRPr lang="en-US" sz="121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учебному материалу темы; данные приведены для наглядности, без привязки к конкретной статистике.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химических аварий
</a:t>
            </a:r>
            <a:endParaRPr lang="en-US" sz="337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вклад дают технические проблемы и ошибки безопасности, поэтому профилактика и контроль снижают риск сильнее всего.
</a:t>
            </a:r>
            <a:endParaRPr lang="en-US" sz="12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вещества и их действие
</a:t>
            </a:r>
            <a:endParaRPr lang="en-US" sz="332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 раздражает глаза и дыхательные пути, вызывает кашель, слезотечение и ощущение удушья, особенно если облако быстро движется по ветру.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Аммиак действует на слизистые оболочки, глаза и лёгкие: появляются резкое жжение, слезотечение и трудности с дыханием.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Серная и азотная кислоты опасны прежде всего ожогами кожи и тканей, поэтому даже краткий контакт может привести к серьёзным повреждениям.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 и растворители вредны парами и могут быть пожароопасными; риск усиливается при быстром испарении и распространении облака.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624775"/>
            <a:ext cx="4133400" cy="2215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опасных веществ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вещества свои источники, свойства и первые признаки воздействия, поэтому и защита от них различается.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воздействия различаются, но почти всегда важны быстрый выход из зоны и защита дыхания.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химических аварий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081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931" y="3261000"/>
            <a:ext cx="16743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авария влияет на человека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пути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пары раздражают горло и лёгкие, вызывают кашель, першение и одышку. При высокой концентрации человеку становится трудно говорить, двигаться и принимать решения.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самочувствие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Головокружение, тошнота и слабость появляются, когда вещество попадает в организм через дыхание или кожу. В таком состоянии легко потерять ориентацию.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и слизистые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вещества вызывают резь, слезотечение и жжение. Из-за этого ухудшается видимость, а значит, возрастает риск ошибок и промедления при эвакуации.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зоне риска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дыхание чаще, а рост ниже, поэтому они могут быстрее вдыхать загрязнённый воздух. Их организм также острее реагирует на токсичные пары.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4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распространяется химическое облако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опасного вещества после выброса и условия, которые усиливают распространение.
</a:t>
            </a:r>
            <a:endParaRPr lang="en-US" sz="3204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действия при сигнале тревоги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объявлена химическая тревога, нужно как можно быстрее укрыться в помещении, а с улицы — сразу идти к ближайшему безопасному месту, не задерживаясь в пути.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помещении следует закрыть окна и двери, выключить вентиляцию и кондиционирование, а щели по возможности загерметизировать подручными средствами.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слушать только сообщения МЧС, школы и местных служб. Низины, подвалы и места скопления тяжёлого газа лучше обходить стороной.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дома и в школе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который экономит время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тревога, собранные заранее документы, вода, фонарик и аптечка помогают не терять минуты. Такой рюкзак удобно держать дома и в школе, чтобы при необходимости сразу взять его и перейти в безопасное место.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Мелочи, которые помогают защититься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салфетки, запас батареек, скотч и плёнка кажутся обычными вещами, но при химической аварии они особенно полезны. С их помощью можно временно закрыть щели и переждать опасный момент в помещении.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известный маршрут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вещей важны адреса безопасных мест, телефоны родителей и путь до точки сбора. Если маршрут знаком заранее, ученик действует спокойнее и быстрее, а значит, меньше рискует в первые минуты после сигнала.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меры защиты работают вместе: одна снижает попадание вещества в помещение, другая помогает покинуть опасную зону.
</a:t>
            </a:r>
            <a:endParaRPr lang="en-US" sz="1186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основам безопасности жизнедеятельности; схема мер защиты при химической аварии.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 и их роль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быстрыми мерами являются укрытие и герметизация, а при крупной аварии решающей становится эвакуация.
</a:t>
            </a:r>
            <a:endParaRPr lang="en-US" sz="12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специалисты быстро оценивают обстановку: измеряют концентрацию вещества, определяют направление распространения и устанавливают границы опасной зоны, чтобы не допустить лишних пострадавших.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службы организуют оповещение и управление движением людей. При необходимости жителей выводят из зоны заражения, а маршрут эвакуации выбирают с учётом ветра и рельефа местности.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спасатели и службы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ликвидации используют разные средства: воду, пенные составы, сорбенты и специальные растворы. Выбор зависит от того, какое вещество попало в воздух, на землю или в воду.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работе участвуют МЧС, пожарные, медики и химические подразделения. Их общая задача — остановить распространение опасного вещества и помочь людям как можно быстрее вернуться в безопасные условия.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помогает не растеряться и выбрать безопасное действие в первые минуты.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зависит от дисциплины: нужно слушать официальные сообщения, уходить в укрытие и не делать действий, которые усиливают риск.
</a:t>
            </a:r>
            <a:endParaRPr lang="en-US" sz="1155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действиям населения при химической опасности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и чего не делать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природы и города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выбросы ухудшают качество воздуха, заражают почву и водоёмы, а также вредят растениям, животным и урожаю. Восстановление после крупной аварии может занять очень долгое время.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вещества не исчезают сразу: они могут проникать в грунт и сохраняться там, постепенно попадая в подземные воды. Из-за этого опасность иногда остаётся даже после видимого окончания аварии.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страдают здания, техника, дороги и инженерные системы. Если вещество вызывает коррозию или создаёт риск пожара, ущерб становится особенно большим и затрагивает повседневную жизнь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начаты оповещение и изоляция, тем меньше людей и объектов попадает в зону воздействия.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уровней последствий химической аварии, основанная на материалах ОБЖ.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последствий химической аварии
</a:t>
            </a:r>
            <a:endParaRPr lang="en-US" sz="316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масштаба последствий показывает, почему первые минуты после аварии самые важные для спасения людей и ограничения загрязнения.
</a:t>
            </a:r>
            <a:endParaRPr lang="en-US" sz="12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снижается риск аварий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профилактических мер на опасном объекте.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после эвакуации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выхода из опасной зоны нужно снять одежду, которая могла впитать вещество, и убрать её отдельно. Затем следует умыться, вымыть открытые участки кожи и не прикасаться к лицу без необходимости.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 и есть можно только после разрешения взрослых или врачей, чтобы не занести вещество внутрь организма. Если появляются слабость, кашель, резь в глазах или тошнота, нужен медицинский осмотр.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36142"/>
            <a:ext cx="4133400" cy="1793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опасности, которые нельзя игнорировать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сигналы указывают на утечку или выброс и требуют немедленной реакции без ожидания подтверждения.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необычный запах, туман, облако или шипение рядом с промышленным объектом — повод немедленно покинуть опасное место.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распознаванию химической опасности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авария опасна, но её последствия можно уменьшить, если быстро распознать угрозу, укрыться, выполнить указания служб и помочь младшим и взрослым рядом.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2026-05-21T02:39:50Z</dcterms:created>
  <dcterms:modified xsi:type="dcterms:W3CDTF">2026-05-21T02:39:50Z</dcterms:modified>
</cp:coreProperties>
</file>