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упрощать выражения и записывать ответ в стандартном виде.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площади, периметры, стоимость и выражения с неизвестными. Если уметь их складывать и вычитать, запись становится короче, а вычисления — понятнее и удобнее для проверки.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40425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одночленов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 — это сумма или разность нескольких одночленов, соединённых знаками «+» и «−». В нём каждый член сохраняет свою буквенную часть и свой коэффициент.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158143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выражения 3x²−2x+5, 7a−4 и 2m²+3m−1. Они содержат разные члены, но записаны по одному правилу: через сложение и вычитание.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5860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число, которое стоит перед буквенной частью. Например, в 3x² коэффициент равен 3, а в −2x — минус 2. Он показывает, сколько таких частей берётся.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93578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 — это число без буквы. Оно тоже входит в многочлен и учитывается при сложении или вычитании. В выражении 2m²+3m−1 свободный член равен −1.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311297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определяют по наибольшей степени среди его одночленов. В выражении 3x²−2x+5 наибольшая степень равна 2, поэтому и степень многочлена равна двум.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
</a:t>
            </a:r>
            <a:endParaRPr lang="en-US" sz="2071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часть. Поэтому 4x и −7x можно объединить, а 2a и 2b — нельзя, потому что буквы разные и выражения обозначают разные величины.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одинаковых буквах важно совпадение степеней. Например, 5 m² и −2m² — подобные, а 3x и 3x² — нет, потому что степень у буквы x различается.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букв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сохраняется и тогда, когда в буквенной части есть несколько множителей. Выражения 3a²b и 10a²b подобны, потому что у них совпадают все буквы и их степени.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объединять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Неподобные слагаемые складывать или вычитать как одно число нельзя. Например, 4xy и 4x отличаются буквенной частью, поэтому после преобразования они должны остаться отдельными членами.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преобразование суммы двух многочленов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складывают многочлены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сумму записывают без скобок, чтобы видеть все члены сразу. Это помогает не пропустить слагаемые и сразу заметить одинаковые буквенные части, которые можно объединить.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похожие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подобные слагаемые в обоих многочленах. Складывают только коэффициенты, а буквенную часть оставляют без изменений, потому что она показывает один и тот же тип слагаемых.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группировки считают отдельно каждую пару. В примере 3x²+2x−1 и 5x²−7x+4 получаем 8x², −5x и 3, потому что 3+5, 2−7 и −1+4.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оформить результат в стандартном виде. Неподобные слагаемые не объединяются, а итоговое выражение должно быть коротким, аккуратным и легко читаемым.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вычитать многочлены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Запись примера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выражение с вычитанием и следят за второй скобкой. Она показывает, что каждый её член будет участвовать в действии по отдельности.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Объединение членов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находят подобные слагаемые и выполняют вычитание коэффициентов. Буквенные части не меняются, меняются только числовые значения.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Смена знаков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раскрывают скобки, меняя знаки у всех членов второго многочлена. Это главный шаг: именно здесь чаще всего допускают ошибки.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результата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записывают ответ в стандартном виде, например 3x²−8x+3. После этого полезно ещё раз проверить, все ли знаки были изменены правильно.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выражению 2x²+5x−3x²+x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коэффициенты после приведения подобных слагаемых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складываются только коэффициенты у одинаковых буквенных частей, а сами буквы не меняются.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коэффициент при x² становится −1, а при x — 6; выражение заметно упрощается.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«Многочлены»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и вычитания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работают правила на коротких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объединяются только подобные слагаемые; при вычитании обязательно меняются знаки во второй скобке.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многочлена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 — это запись многочлена в порядке убывания степеней. Сначала идут члены с большей степенью, а затем — с меньшей, чтобы выражение было удобнее читать и сравнивать.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перестановки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6x³−2x+9 уже записано правильно, а 9−2x+6x³ нужно переставить. После упорядочивания легче увидеть подобные слагаемые и проверить, не пропущен ли какой-то член.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68750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помогает быстрее выполнять преобразования, сравнивать выражения и проверять вычисления. Свободный член обычно ставят в конце, потому что у него нет буквенной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на площади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сложной фигуры можно представить как сумму площадей её частей. Если части обозначены выражениями x², 2x и 3, общая площадь записывается коротко и наглядно.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фигуре встречаются одинаковые прямоугольники или квадраты, их площади складывают как подобные слагаемые. Тогда вместо двух одинаковых членов остаётся один, но с большим коэффициентом.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сразу видеть, из каких частей состоит фигура, быстрее проверять вычисления и понимать, почему в ответе появляются именно те слагаемые, которые связаны с размерами сторон.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как они возникают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 каком шаге чаще всего появляется ошибка при преобразовании многочленов.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выражению (4x²−x+6)+(2x²+3x−1).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слагаемых в одном примере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коэффициенты при x² меняются сильнее всего: два одночлена объединяются в один. Линейные слагаемые и свободный член сравниваются отдельно.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остаются только итоговые коэффициенты при каждой буквенной части; одинаковые типы слагаемых можно объединять, а разные — нельзя.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 проверки правил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тренировочные выражения по теме «многочлены».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проверить сложение, вычитание, раскрытие скобок и работу с подобными слагаемыми.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объединяются только подобные слагаемые, а при вычитании второго многочлена меняются знаки каждого его члена.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раскрытием скобок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многочлены складывают, скобки просто показывают границы каждого выражения. После снятия скобок обычно сохраняют знаки внутри, а затем объединяют подобные слагаемые.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скобками стоит минус, знаки у всех членов второго многочлена меняются на противоположные. Это главное правило, которое нельзя пропускать при преобразовании выражения.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осторожность нужна в выражениях вида (a+b)−(c+d): каждый член второй скобки должен измениться отдельно. Тогда итоговая запись получится верной и аккуратной.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важные случаи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шаги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раз посмотрите, были ли раскрыты скобки, не смешаны ли неподобные слагаемые и правильно ли записаны степени. Это помогает быстро заметить пропуски и лишние члены.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Замените букву простым числом, например x=1 или x=2, и сравните значения исходного и преобразованного выражений. Если ответы совпадают, вычисления выполнены верно.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знак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проверьте минусы и расположение членов по степеням. Именно здесь чаще всего появляются ошибки, которые меняют результат даже при правильных коэффициентах.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выражению 3x²+5x−2+4x²−x+7.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слагаемые встречаются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многочлене могут быть разные типы слагаемых, но каждый тип объединяется только со «своими» одночленами. Здесь видна итоговая структура выражения.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подобных слагаемых остаются три группы: 7x², 4x и 5. Это показывает, как исходные члены собираются в более короткую запись.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класса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нужно заменить несколько одинаковых элементов, длины и количество удобно записывать формулами. Тогда суммарный расход материала получается как многочлен, который можно упростить и быстро проверить. Это помогает не путаться в расчётах при нескольких одинаковых частях.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может зависеть от одинаковой цены и разных скидок. Одни и те же суммы и вычеты удобно объединять в многочлен, а затем приводить подобные слагаемые. Так легче увидеть итоговую стоимость без лишних промежуточных записей.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участка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площадей прямоугольников и составных фигур часто появляются выражения с одинаковыми степенями. Сложение многочленов помогает собрать площадь из частей, а вычитание — убрать лишний фрагмент, если он не входит в нужную фигуру.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реальные ситуации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решения упражнений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 большинства заданий на сложение и вычитание многочленов в 7 классе.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Складывайте и вычитайте только подобные слагаемые, не забывайте менять знаки при вычитании и записывайте ответ в стандартном виде. Проверка подстановкой числа помогает быстро обнаружить ошибку.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2026-05-29T23:41:42Z</dcterms:created>
  <dcterms:modified xsi:type="dcterms:W3CDTF">2026-05-29T23:41:42Z</dcterms:modified>
</cp:coreProperties>
</file>