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тире между подлежащим и сказуемым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случаи, когда тире не нужно по правилу.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это правило в 7 классе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базовое пунктуационное правило помогает безошибочно писать диктанты, выполнять задания по синтаксису и разбирать простые предложения. Особенно важно не ставить тире автоматически, а проверять исключения по смыслу и форме главных членов.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тире между подлежащим и сказуемым не ставится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 основные случаи без тире и помогает быстро узнать правило по примеру.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местоимение, отрицание, сравнение или вопросительная форма, тире обычно не требуется.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 постановке тире между подлежащим и сказуемым в простом предложении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в роли подлежащего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1579075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подлежащее выражено личным местоимением, тире обычно не ставится: я, ты, он, она, оно, мы, вы, они. Такая конструкция читается легко и без дополнительного знака.
</a:t>
            </a:r>
            <a:endParaRPr lang="en-US" sz="1222" dirty="0"/>
          </a:p>
        </p:txBody>
      </p:sp>
      <p:sp>
        <p:nvSpPr>
          <p:cNvPr id="9" name="Text 3"/>
          <p:cNvSpPr txBox="1"/>
          <p:nvPr/>
        </p:nvSpPr>
        <p:spPr>
          <a:xfrm>
            <a:off x="6144261" y="1579079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Нормативно пишут: Я ученик. Ты мой друг. Мы участники конкурса. Во всех этих предложениях главное слово-подлежащее стоит отдельно, а сказуемое выражает признак или роль.
</a:t>
            </a:r>
            <a:endParaRPr lang="en-US" sz="1222" dirty="0"/>
          </a:p>
        </p:txBody>
      </p:sp>
      <p:sp>
        <p:nvSpPr>
          <p:cNvPr id="10" name="Text 4"/>
          <p:cNvSpPr txBox="1"/>
          <p:nvPr/>
        </p:nvSpPr>
        <p:spPr>
          <a:xfrm>
            <a:off x="3209036" y="1579079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уже точно указывает на лицо и число, поэтому связь между подлежащим и сказуемым понятна без тире. В коротком предложении знак только утяжелил бы запись.
</a:t>
            </a:r>
            <a:endParaRPr lang="en-US" sz="12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с местоимениями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204125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без тире легко узнать по простой схеме: местоимение слева, именная часть сказуемого справа. Например: Она отличница. Они победители. Я читатель.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2254650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примерах нет необходимости подчёркивать связь знаком тире. Смысл уже ясен из структуры предложения, а форма местоимения сразу показывает, о ком идёт речь.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3305175"/>
            <a:ext cx="36843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тренироваться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похожие пары и вслух объяснять, почему тире не нужно. Так легче запомнить правило и не ошибаться в школьных упражнениях и диктантах.
</a:t>
            </a:r>
            <a:endParaRPr lang="en-US" sz="11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нужно ли тире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 основным признакам простого предложения с именной частью сказуемого.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не или ни меняет смысл предложения: признак не приравнивается к подлежащему. На уроке удобно опираться на несколько ясных примеров и быстро проверять правило.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пунктуации о предложениях с отрицанием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71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типичных примера помогают увидеть, что отрицание обычно убирает тире между главными членами.
</a:t>
            </a:r>
            <a:endParaRPr lang="en-US" sz="187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союзами как, будто, словно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435350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подлежащее и сказуемое сопоставляются через как, будто или словно, тире не нужно. Здесь предмет не отождествляется с другим, а только сравнивается с ним.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6144142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задавать вопрос: это равенство или сравнение? Если речь идёт именно о сравнении, тире между подлежащим и сказуемым не ставится.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3208974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примеры: День как праздник. Туман словно молоко. Этот дом будто крепость. Такие предложения звучат образно, но остаются простыми по строению.
</a:t>
            </a:r>
            <a:endParaRPr lang="en-US" sz="12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где тире есть, а где его нет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 меняется пунктуация в похожих конструкциях и почему одно и то же правило даёт разные результаты.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Местоимение, отрицание, сравнение и вопросительная форма часто отменяют тире, а без исключений знак нужен.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 тире между подлежащим и сказуемым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и фразеологизмы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204124"/>
            <a:ext cx="45300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пословицах и фразеологизмах тире между подлежащим и сказуемым обычно не ставится, потому что такие сочетания воспринимаются как цельные, уже знакомые выражения.
</a:t>
            </a:r>
            <a:endParaRPr lang="en-US" sz="1122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305179"/>
            <a:ext cx="45300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стало устойчивым, его лучше запоминать целиком. Тогда легче определить пунктуацию и не переносить в него обычную схему с тире без необходимости.
</a:t>
            </a:r>
            <a:endParaRPr lang="en-US" sz="1122" dirty="0"/>
          </a:p>
        </p:txBody>
      </p:sp>
      <p:sp>
        <p:nvSpPr>
          <p:cNvPr id="11" name="Text 4"/>
          <p:cNvSpPr txBox="1"/>
          <p:nvPr/>
        </p:nvSpPr>
        <p:spPr>
          <a:xfrm>
            <a:off x="273800" y="2254654"/>
            <a:ext cx="45300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Делу время. Ученье свет. Работа не волк. Эти короткие формулы звучат как единое высказывание и не требуют дополнительного знака между главными членами.
</a:t>
            </a:r>
            <a:endParaRPr lang="en-US" sz="11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причины отсутствия тире встречаются чаще всего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типовым примерам школьного правила и упражнениям по теме.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конструкции встречаются в коротких учебных фразах и живой речи, где смысл легко понять без дополнительного знака.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и отрицание дают основную долю примеров, поэтому именно их нужно проверять в первую очередь.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5740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без тире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6834" y="1162916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вопросах связь между подлежащим и сказуемым обычно читается без тире, потому что интонация сразу показывает, что перед нами вопросительное предложение.
</a:t>
            </a:r>
            <a:endParaRPr lang="en-US" sz="1122" dirty="0"/>
          </a:p>
        </p:txBody>
      </p:sp>
      <p:sp>
        <p:nvSpPr>
          <p:cNvPr id="10" name="Text 3"/>
          <p:cNvSpPr txBox="1"/>
          <p:nvPr/>
        </p:nvSpPr>
        <p:spPr>
          <a:xfrm>
            <a:off x="826825" y="2150854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предложение, тем естественнее оно звучит без дополнительного знака между главными членами. Именно поэтому формы вроде «Кто ты?» и «Что это?» пишутся без тире.
</a:t>
            </a:r>
            <a:endParaRPr lang="en-US" sz="1107" dirty="0"/>
          </a:p>
        </p:txBody>
      </p:sp>
      <p:sp>
        <p:nvSpPr>
          <p:cNvPr id="11" name="Text 4"/>
          <p:cNvSpPr txBox="1"/>
          <p:nvPr/>
        </p:nvSpPr>
        <p:spPr>
          <a:xfrm>
            <a:off x="826825" y="3157391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предложение задаёт вопрос о лице, предмете или признаке, тире между подлежащим и сказуемым обычно не требуется. Важно смотреть не только на слова, но и на интонацию и структуру.
</a:t>
            </a:r>
            <a:endParaRPr lang="en-US" sz="106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фрагменты без полного сказуемого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 коридоре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ученики часто обмениваются очень короткими репликами. Один говорит: «Я в класс, ты в библиотеку». Смысл понятен, хотя часть членов предложения не повторяется. Именно так работает неполное предложение.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Записка на столе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листке может быть написано: «Он домой, я на тренировку». Такая запись звучит естественно, потому что пропущенные слова легко восстановить по смыслу. Тире здесь не нужно, ведь структура остаётся ясной.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без лишних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люди часто отвечают кратко: «Я с книгой, он с тетрадью». Предложение кажется обрывочным, но сообщение передано точно. Неполнота помогает говорить быстро и по делу.
</a:t>
            </a:r>
            <a:endParaRPr lang="en-US" sz="10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641462"/>
            <a:ext cx="4389600" cy="16783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случаи с тире и без тире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 признаки, при которых тире между подлежащим и сказуемым не ставится.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местоимение, отрицание, сравнение или устойчивое выражение, тире обычно не нужно; без исключений тире сохраняется.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по теме «Тире между подлежащим и сказуемым»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школьных работах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1579075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тире после местоимения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автоматически ставят тире в предложениях с личным местоимением, например: «Я — ученик». В школьной норме в таких случаях тире обычно не требуется: «Я ученик».
</a:t>
            </a:r>
            <a:endParaRPr lang="en-US" sz="1222" dirty="0"/>
          </a:p>
        </p:txBody>
      </p:sp>
      <p:sp>
        <p:nvSpPr>
          <p:cNvPr id="9" name="Text 3"/>
          <p:cNvSpPr txBox="1"/>
          <p:nvPr/>
        </p:nvSpPr>
        <p:spPr>
          <a:xfrm>
            <a:off x="6144261" y="1579079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проверки исключений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причина ошибок — спешка. Если сначала не определить тип предложения и не заметить исключение, легко поставить знак там, где по правилу он не нужен.
</a:t>
            </a:r>
            <a:endParaRPr lang="en-US" sz="1222" dirty="0"/>
          </a:p>
        </p:txBody>
      </p:sp>
      <p:sp>
        <p:nvSpPr>
          <p:cNvPr id="10" name="Text 4"/>
          <p:cNvSpPr txBox="1"/>
          <p:nvPr/>
        </p:nvSpPr>
        <p:spPr>
          <a:xfrm>
            <a:off x="3209036" y="1579079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появляется в сравнительных конструкциях. В предложении «День будто праздник» тире не нужно, потому что здесь предмет не приравнивается к другому, а сравнивается с ним.
</a:t>
            </a:r>
            <a:endParaRPr lang="en-US" sz="12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нужно ли тире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правилу о случаях без тире между подлежащим и сказуемым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правило встречается чаще всего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типовым речевым и учебным примерам по теме.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 это правило в коротких репликах, пословицах и учебных заданиях, где предложения строятся очень экономно.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приходится на разговорную речь и упражнения, поэтому именно в этих сферах важно быстро узнавать исключения.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через простые модели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«Я ученик» помогает запомнить: если подлежащее выражено личным местоимением, тире обычно не ставится, даже когда сказуемое выражено существительным.
</a:t>
            </a:r>
            <a:endParaRPr lang="en-US" sz="1059" dirty="0"/>
          </a:p>
        </p:txBody>
      </p:sp>
      <p:sp>
        <p:nvSpPr>
          <p:cNvPr id="10" name="Text 3"/>
          <p:cNvSpPr txBox="1"/>
          <p:nvPr/>
        </p:nvSpPr>
        <p:spPr>
          <a:xfrm>
            <a:off x="2447939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«Брат не врач» показывает, что частица не меняет смысл предложения и не требует тире между главными членами. Это самый частый случай в упражнениях.
</a:t>
            </a:r>
            <a:endParaRPr lang="en-US" sz="1059" dirty="0"/>
          </a:p>
        </p:txBody>
      </p:sp>
      <p:sp>
        <p:nvSpPr>
          <p:cNvPr id="11" name="Text 4"/>
          <p:cNvSpPr txBox="1"/>
          <p:nvPr/>
        </p:nvSpPr>
        <p:spPr>
          <a:xfrm>
            <a:off x="462207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«Ночь словно тишина» напоминает: сравнение не означает равенство, поэтому между подлежащим и сказуемым тире не нужно.
</a:t>
            </a:r>
            <a:endParaRPr lang="en-US" sz="1122" dirty="0"/>
          </a:p>
        </p:txBody>
      </p:sp>
      <p:sp>
        <p:nvSpPr>
          <p:cNvPr id="12" name="Text 5"/>
          <p:cNvSpPr txBox="1"/>
          <p:nvPr/>
        </p:nvSpPr>
        <p:spPr>
          <a:xfrm>
            <a:off x="679621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«Кто ты?» закрепляет ещё один признак: в вопросительном предложении интонация уже делает связь между словами понятной, поэтому знак обычно не ставится.
</a:t>
            </a:r>
            <a:endParaRPr lang="en-US" sz="107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проверке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местоимение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подлежащее выражено словом я, ты, он, она, оно, мы, вы или они, тире между главными членами обычно не нужно.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830092"/>
            <a:ext cx="45300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наличии не или ни между подлежащим и сказуемым тире, как правило, не ставится: отрицание уже показывает особый смысл связи.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563005"/>
            <a:ext cx="45300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как, будто, словно указывают на сравнение, а не на приравнивание. Поэтому такие предложения пишутся без тире.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295919"/>
            <a:ext cx="45300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пословицах, поговорках и привычных выражениях знаки часто не нужны, потому что фраза воспринимается как готовая смысловая формула.
</a:t>
            </a:r>
            <a:endParaRPr lang="en-US" sz="1122" dirty="0"/>
          </a:p>
        </p:txBody>
      </p:sp>
      <p:sp>
        <p:nvSpPr>
          <p:cNvPr id="15" name="Text 6"/>
          <p:cNvSpPr txBox="1"/>
          <p:nvPr/>
        </p:nvSpPr>
        <p:spPr>
          <a:xfrm>
            <a:off x="273800" y="4028831"/>
            <a:ext cx="45300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неполнота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предложение вопросительное или неполное, тире между подлежащим и сказуемым тоже может отсутствовать. Это нужно проверять в последнюю очередь.
</a:t>
            </a:r>
            <a:endParaRPr lang="en-US" sz="10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ставим только по правилу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между подлежащим и сказуемым не исчезает случайно: его отсутствие объясняют точные правила. Если заметить местоимение, отрицание, сравнение, устойчивую форму, вопрос или неполноту, ошибиться гораздо труднее.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2026-05-28T14:16:22Z</dcterms:created>
  <dcterms:modified xsi:type="dcterms:W3CDTF">2026-05-28T14:16:22Z</dcterms:modified>
</cp:coreProperties>
</file>