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would: основные значения и случаи употребления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Would: вежливость, условия и прошлые привычки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would в английской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делает фразы мягче и естественнее: с ним вежливо просят, обсуждают нереальные условия и передают прошлые привычки. Этот глагол часто встречается в диалогах, письмах, тестах и коротких текстах.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форма и грамматика would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без to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would всегда ставится смысловой глагол без to: would go, would help, would be. Лишнее to — одна из самых частых ошибок школьников, особенно в переводе и письме.
</a:t>
            </a:r>
            <a:endParaRPr lang="en-US" sz="924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форме используется wouldn’t, то есть сокращение от would not. Эта форма очень частотна в речи и помогает делать высказывание короче, но сохраняет то же значение.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для всех лиц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не изменяется по лицам и числам, поэтому одинаково употребляется с I, he, she, we и they. Это упрощает построение фраз и помогает быстрее узнавать форму в тексте.
</a:t>
            </a:r>
            <a:endParaRPr lang="en-US" sz="87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would ставится перед подлежащим: Would she come? Would they agree? Такой порядок слов легко запомнить, если представить, что модальный глагол открывает вопрос.
</a:t>
            </a:r>
            <a:endParaRPr lang="en-US" sz="8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would переводится в разных ситуациях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would меняет значение в зависимости от контекста предложения.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может выражать вежливость, предположение, прошлую привычку и условие; точное значение определяется ситуацией.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модального глагола would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и предложения с would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учеников зашли в кафе после занятий. Один говорит: Would you like some tea? Второй отвечает: Yes, please. Такие фразы звучат спокойно и учат вежливо начинать разговор в обычной ситуации.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 школьном 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просит одноклассника помочь с проектом: Would you mind explaining this task? Он соглашается и говорит, что поможет после перемены. В таком диалоге would делает просьбу мягкой и уважительной.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выбирает тетради и спрашивает: I would like two notebooks, please. Продавец отвечает дружелюбно и уточняет детали. Эта модель полезна в магазинах, потому что помогает звучать вежливо и уверенно.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would в английском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самые частые значения would в учебной речи и текстах.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вежливые формы и условные предложения; косвенная речь встречается реже и зависит от контекста.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учебным примерам, 2025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в условных предложениях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или будущее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используется схема If + Past Simple, затем would + infinitive. Она подходит для нереальных ситуаций, которые могут быть только воображаемыми или маловероятными в настоящем и будущем.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прошлом, берут If + Past Perfect и форму would have + V3. Так говорят о событии, которое не произошло, но могло бы закончиться иначе.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выбора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конструкции помогают точно показать, к какому времени относится условие. Поэтому важно смотреть не только на would, но и на глагол в части с if.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would в условном предложении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какую конструкцию выбрать по времени и характеру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как выражение повторяющегося действия в прошлом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Привычка, которая закончилась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помогает рассказать о действиях, которые часто повторялись в прошлом, но уже не происходят сейчас. Такая форма особенно удобна в воспоминаниях и коротких историях о детстве.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would часто стоят слова every summer, every evening, when I was little, always. Они подсказывают, что речь идёт не об одном событии, а о регулярной ситуации.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пример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would play football after school every day сразу рисует понятную картину. Такой оборот помогает передать тёплые воспоминания и повторяющиеся события школьных лет.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в рассказах о прошлом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оттенок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о прошлом would часто звучит более образно и немного книжно, чем used to. Оно помогает создать спокойное, тёплое настроение и передать атмосферу давних событий.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 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вспоминает двор, каникулы или школьный двор, would удобно показывает привычные действия: дети играли, взрослые разговаривали, каждый день происходило одно и то же.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историй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встречается в пересказах, мини-сочинениях и устных рассказах. Оно помогает не просто назвать факт, а показать, как выглядела жизнь в прошлом.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would в этом значении описывает повторяемость, а не единичный случай. Если действие произошло один раз, обычно выбирают другую грамматическую форму.
</a:t>
            </a:r>
            <a:endParaRPr lang="en-US" sz="9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Would, used to, will и could: в чём разница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формы похожи по звучанию, но выполняют разные задачи. Таблица помогает быстро увидеть значение, пример и главное отличие каждой формы.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не заменяет остальные формы: его смысл определяется ситуацией. Used to говорит о прошлом, will — о будущем, а could часто выражает возможность или вежливую просьбу.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грамматических форм английского языка в школьном курсе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 вопросы с would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к would добавляется not: wouldn’t. Такая форма используется, когда нужно мягко отказать, показать нежелание действия или выразить несогласие без резкости.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вопросе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would ставится перед подлежащим: Would they agree? Would she like it? Такой порядок легко запомнить, потому что вспомогательный глагол выходит в начало предложения.
</a:t>
            </a:r>
            <a:endParaRPr lang="en-US" sz="98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ответах повторяется только would: Yes, I would. No, I wouldn’t. Это удобно в диалогах, где важны ясность, точность и естественное звучание речи.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появляются в школьных упражнениях, тестах и коротких диалогах. Они проверяют не только грамматику, но и умение правильно строить вежливые, логичные ответы.
</a:t>
            </a:r>
            <a:endParaRPr lang="en-US" sz="9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would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со значением, а с формой. Особенно важно помнить, что после would обычно используется инфинитив без to.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 — лишнее to после would. Реже ученики путают would с could и used to или нарушают порядок слов в вопросе.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школьных заданиях по теме модальных глаголов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54785"/>
            <a:ext cx="414600" cy="331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36358"/>
            <a:ext cx="414600" cy="3685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в согласовании времён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said, thought, knew, wondered форма would часто передаёт будущее действие, которое с точки зрения говорящего уже находится в прошлом. Это типично для пересказа чужих слов.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 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She said she would call later глагол would не означает обычное будущее. Он показывает, что в прошлом кто-то говорил о действии, которое должно было произойти позже.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часто встречается в пересказах, диалогах и упражнениях. Оно помогает сохранить смысл исходной фразы, не меняя временную точку зрения рассказа о событиях.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значение would по ситуации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значение would по типу высказывания и времени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would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prefer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помогает мягко назвать более подходящий вариант. Оно звучит особенно естественно в просьбах, обсуждениях планов и ситуациях, где важно не давить на собеседника.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wouldn’t mind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делает просьбу очень вежливой. Её можно услышать в школе, в переписке и в разговоре со взрослыми, когда нужно попросить о чём-то деликатно.
</a:t>
            </a:r>
            <a:endParaRPr lang="en-US" sz="1224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would be great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хотят дружелюбно согласиться или поблагодарить за предложение. Выражение звучит тепло, просто и подходит для повседневного общения и школьных диалогов.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would rather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выражает предпочтение: человек выбирает один вариант вместо другого. Она часто используется в коротких ответах, когда нужно вежливо и чётко сказать о своём выборе.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в реальной жизни и в школьных ситуациях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кафе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школьников зашли в кафе после кружка английского. Один вежливо спросил: Would you like water? Другой ответил, что would love to try juice. Такие фразы звучат спокойно, дружелюбно и помогают говорить естественно.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перед проектом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одноклассники обсуждали совместную презентацию. Один написал: I would like to join your group, and another ответил: That would be great. Даже в коротких сообщениях would делает тон мягче и вежливее.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would встречается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естественнее ситуация общения, тем чаще появляется would. Особенно заметно это в диалогах, где нужно просить, отвечать или обсуждать условия.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разговорная речь и школьные упражнения: именно там would нужен для вежливости, условных предложений и коротких реплик. В художественных текстах он чаще создаёт атмосферу прошлого.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употребления would в школьном английском и повседневной речи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основным моделям would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самые нужные конструкции и не путать их в упражнениях, переводе и устных ответах.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модели связаны с разными ситуациями: просьбой, условием, прошлой привычкой и косвенной речью. Чтобы выбрать форму, нужно сначала определить смысл предложения.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would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Would полезен тем, что соединяет вежливую речь, условные предложения и рассказы о прошлом. Если определить ситуацию, выбрать правильную форму станет намного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2026-05-31T11:22:26Z</dcterms:created>
  <dcterms:modified xsi:type="dcterms:W3CDTF">2026-05-31T11:22:26Z</dcterms:modified>
</cp:coreProperties>
</file>