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 — властелин Средиземноморья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подчинил берега моря силой, порядком и умелым управлением.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которое соединяло континенты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 связывало Европу, Азию и Африку, а его порты превращались в узлы торговли, где зерно, масло, вино и металлы быстро переходили из рук в руки.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небольшого города к великой державе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Тибре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возник в 753 году до н. э. на реке Тибр. Его выгодное положение помогало защищаться, торговать и контролировать переправы в центральной Италии.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соседей
</a:t>
            </a:r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римляне покорили близкие племена и города Италии. Постепенно их союзников становилось всё больше, а противников — всё меньше, и влияние Рима росло.
</a:t>
            </a:r>
            <a:endParaRPr lang="en-US" sz="971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объединённой Италии
</a:t>
            </a:r>
            <a:pPr algn="l" indent="0" marL="0">
              <a:lnSpc>
                <a:spcPct val="80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Италия оказалась под властью Рима, у него стало больше солдат, хлеба и земли. Это позволило вести дальние войны и удерживать новые завоёванные территории.
</a:t>
            </a:r>
            <a:endParaRPr lang="en-US" sz="994" dirty="0"/>
          </a:p>
        </p:txBody>
      </p:sp>
      <p:sp>
        <p:nvSpPr>
          <p:cNvPr id="13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великой державе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небольшого города Рим превратился в центр огромного государства. Его успех объяснялся не только победами, но и умением превращать завоевания в прочную власть.
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расширял свои владения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завоеваний показывает, как Рим шаг за шагом усиливал власть в Средиземноморье.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роста Рима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расширения показывает, как Рим сначала закрепился в Италии, а затем последовательно вышел к островам и дальним берегам.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шёл поэтапно: каждое новое завоевание усиливало следующую кампанию и делало Рим заметно влиятельнее.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истории Древнего Рима и данному плану презентации.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 и борьба с Карфагеном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соперничество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 длились с 264 по 146 год до н. э. Это была борьба двух сильных держав за власть над западной частью Средиземного моря.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Решающий исход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тяжёлых войн Рим получил Сицилию, Сардинию и Корсику. Эти острова стали важными опорными пунктами для дальнейшего продвижения римского влияния.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Карфагена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146 году до н. э. Карфаген был разрушен. Победа устранила главного соперника Рима и открыла ему путь к господству на морских просторах.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03833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римская армия побеждала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Легионеры подчинялись строгому порядку и действовали слаженно. Это помогало Риму сохранять строй и не теряться даже в трудных сражениях.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Боевой лагерь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воины умели быстро ставить лагерь, укреплять его и защищать от внезапных нападений. Это делало армию готовой к долгим походам.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манёвры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тренировались перестраиваться в бою и менять построение по команде. Благодаря этому легион мог быстро отвечать на действия противника.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легионера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использовали метательные копья и короткий меч гладиус. Такое оружие было удобным в строю и в ближнем бою.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флот на море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Отставание на море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Рим не имел большого морского опыта и учился строить корабли у других народов. Но со временем он создал собственный флот и сделал его сильной опорой государства.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путей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охраняли торговые маршруты, перевозили воинов и мешали пиратам нападать на суда. Морская безопасность была важна для снабжения городов и армий.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соперником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помог Риму выдержать борьбу с Карфагеном и удержать далёкие владения. Без контроля над морем римская власть не могла бы стать такой прочной.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победы Рима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показывают, как военные успехи постепенно сделали Рим сильнейшим государством Средиземноморья.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шли одна за другой и укрепляли Рим не только в Италии, но и во всём Средиземноморье.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Древнего Рима; даты и итоги по данным хронологии Пунических войн и гражданских войн.
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и управление завоёванными землями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провинции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завоевания территории включали в состав римских провинций. Это позволяло Риму управлять землями из одного центра и лучше контролировать далёкие области.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Наместники и налоги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провинциях правил наместник, который следил за порядком и собирал налоги. Так Рим получал средства для армии, дорог и управления огромной державой.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обычаи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сохраняли свои традиции и привычный уклад жизни, но должны были подчиняться римским законам. Это помогало Риму удерживать власть без постоянного разрушения местной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сеть позволяла быстро перебрасывать войска, доставлять приказы и поддерживать торговлю между столицей и далёкими землями.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протяжённости римской дорожной сети к I–II векам н. э.; исторические справочники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24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80 000 км
</a:t>
            </a:r>
            <a:pPr algn="ctr" indent="0" marL="0">
              <a:lnSpc>
                <a:spcPct val="100000"/>
              </a:lnSpc>
              <a:buNone/>
            </a:pPr>
            <a:r>
              <a:rPr lang="en-US" sz="1918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столько каменных дорог связывало Рим с провинциями на пике могущества
</a:t>
            </a:r>
            <a:endParaRPr lang="en-US" sz="4124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товары Средиземноморья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 Средиземноморье объединяла разные области империи: одни поставляли продукты, другие — сырьё, ремесленные изделия и предметы роскоши.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имело наибольшее значение, потому что обеспечивало продовольствие Рима и армии, а остальные товары поддерживали хозяйство и обмен.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Древнего Рима; обобщение по товарам средиземноморской торговли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Римской державы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 новые центры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основывал колонии на завоёванных землях, чтобы укреплять власть и заселять важные территории. Такие города быстро становились опорными пунктами для армии, торговли и управления.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 римскому образцу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новых поселениях строили форум, храмы, бани, дороги и амфитеатры. Планировка делала город удобным для жизни и показывала, как римляне понимали порядок и общественный уклад.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и деньги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распространялись латинский язык, римские монеты и единые правила торговли. Это облегчало обмен между разными частями державы и сближало жителей провинций.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повседневность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местом, где смешивались местные традиции и римские обычаи. Люди посещали рынки, праздники и зрелища, а жизнь всё заметнее подстраивалась под римский образ.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покорённых землях жизнь зависела от статуса человека. Одни получали гражданство и больше прав, другие платили налоги и служили в вспомогательных войсках. Для многих это означало обязанность подчиняться новым законам и властям.
</a:t>
            </a:r>
            <a:endParaRPr lang="en-US" sz="847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 тяжёлый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 в провинции попадало много пленных, и часть из них становилась рабами. Они работали в домах, на полях и в мастерских, почти не имея свободы. Для победителей это был источник дешёвой рабочей силы, а для побеждённых — тяжёлая зависимость.
</a:t>
            </a:r>
            <a:endParaRPr lang="en-US" sz="834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 в покорённых землях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республики к империи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военные успехи привели к росту богатства, внутренним конфликтам и установлению единоличной власти.
</a:t>
            </a:r>
            <a:endParaRPr lang="en-US" sz="1091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Августа и «римский мир»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год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получает власть и принимает имя Август. Начинается новый политический порядок, который завершает эпоху республики и укрепляет центральное управление.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десятилетия 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Усиливаются границы, упорядочивается сбор налогов, а дороги и морские пути работают надёжнее. Внутри державы становится спокойнее, а торговля оживает.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Пax Romana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власть распространяется почти на всё Средиземноморье. Наступает длительный период относительного мира, когда империя развивается без крупных потрясений.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давал Риму контроль над морем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сила особенно помогала в снабжении крупных городов: без безопасных перевозок империи было бы труднее удерживать порядок и обеспечивать жителей хлебом.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моря — скорость связи между частями державы, которая усиливала оборону, торговлю и управление провинциями.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Древнего Рима; обобщение функций римского морского господства
</a:t>
            </a:r>
            <a:endParaRPr lang="en-US" sz="11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 его соперники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Рим оказался сильнее: он лучше сочетал военную мощь, дороги и управление завоёванными землями.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победил не одной силой, а сочетанием дисциплины, логистики и умения подчинять разные земли общим правилам.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Древнего Рима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 стал властелином Средиземноморья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армия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Легионы были хорошо обучены, умели строить лагеря и действовать как единое целое. Такая организация помогала Риму выигрывать долгие и трудные войны.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мощь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неудач римляне создали флот, который защищал торговые пути и перевозил войска. Это сделало Рим опасным соперником на море.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порядок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дороги, мосты и гавани связывали столицу с провинциями. Римляне также ввели законы и управление, которые помогали удерживать огромные территории.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управлять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не только завоёвывал земли, но и организовывал их жизнь через провинции, налоги и наместников. Именно это позволило власти держаться долго.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 под властью Рима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стал хозяином Средиземноморья не случайно: его сила была в армии, флоте, дорогах и умении управлять. Именно поэтому его влияние пережило многие победы и поражения.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2026-06-02T03:16:26Z</dcterms:created>
  <dcterms:modified xsi:type="dcterms:W3CDTF">2026-06-02T03:16:26Z</dcterms:modified>
</cp:coreProperties>
</file>