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путь пищи и превращение еды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еда превращается в энергию и рост?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пищеварение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это не только переработка еды, но и точная работа органов, соков, мышц и нервов, которые вместе делают питательные вещества доступными для 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таковы три главные задачи пищеварения: дать энергию, построить ткани и поддержать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пищеварения: дать энергию, построить ткани и поддержать рост.
</a:t>
            </a:r>
            <a:endParaRPr lang="en-US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по организму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путь начинается во рту и идет дальше через глотку и пищевод в желудок. Затем пища попадает в тонкую и толстую кишку, где завершается переработка и всасывание.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Помогающие железы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желчный пузырь и поджелудочная железа не проводят пищу, но помогают ей расщепляться. Их секреты поступают в кишечник и усиливают работу пищеварительных ферментов.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участке пища меняет свой вид: сначала ее измельчают, потом смешивают с соками, далее расщепляют на простые вещества. Так организм подготавливает ее к использованию.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системы должна быть согласованной: мышцы продвигают содержимое, железы выделяют соки, а нервная система регулирует скорость и последовательность процессов.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42874"/>
            <a:ext cx="600900" cy="5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810" y="1709560"/>
            <a:ext cx="451125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Рот: жевание и слюна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Измельчение зубами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разрезают и перетирают пищу на мелкие части, чтобы ее было легче глотать и обрабатывать дальше. Чем лучше прожеван кусок, тем быстрее начинается пищеварение.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слюны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делает ее мягкой и запускает расщепление крахмала. Благодаря этому еда становится более однородной и легче проходит в глотку.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собирает пищу в комок, перемещает ее к задней части рта и помогает начать глотание. Без его движений пищевой комок не смог бы попасть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глотка проводит пищу дальше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90118" y="2575814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глотании пищевой комок из рта попадает в глотку. Этот участок направляет его дальше и помогает быстро перевести еду в следующий отдел.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548624" y="2988971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дыхательных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Надгортанник закрывает вход в дыхательные пути, чтобы пища не попала в трахею. После этого комок безопасно проходит в пищевод.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пищевод продвигает пищевой комок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продвигает пищу волнами мышечных сокращений — перистальтикой, которая работает независимо от положения тела.
</a:t>
            </a:r>
            <a:endParaRPr lang="en-US" sz="2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желудок с пищей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химуса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желудка становится химусом — полужидкой смесью, которая порциями переходит в кишечник. Так организм продолжает обработку еды уже на следующем этапе.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не только перемешивает пищу, но и выделяет сок с кислотой и ферментами. Это помогает разрушать часть бактерий и подготавливает белки к дальнейшей обработке.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расщепления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запускает первые этапы расщепления белков. Внутри желудка пища постепенно теряет форму и превращается в однородную массу.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4687" y="1596462"/>
            <a:ext cx="499275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9065" y="1596458"/>
            <a:ext cx="499275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13974" y="1596458"/>
            <a:ext cx="499275" cy="57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Кишечный этап пищеварения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 химуса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 принимает кислый химус из желудка и быстро подготавливает его к дальнейшему расщеплению. Здесь начинается особенно активная работа кишечника.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соков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и сок поджелудочной железы поступают именно сюда. Они помогают нейтрализовать кислоту и создают условия для работы ферментов.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обработка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отделе расщепление питательных веществ идет очень быстро. Затем обработанная пища движется дальше по тонкой кишке, где процесс продолжается.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кишка: где пища почти полностью расщепляется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тонкой кишки очень большая длина, поэтому пища успевает обработаться почти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человека; справочные данные по строению пищеварительной системы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длинный путь и большая площадь контакта помогают тонкой кишке завершить основное пищеварение и подготовить вещества к всасыванию.
</a:t>
            </a:r>
            <a:endParaRPr lang="en-US" sz="11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2967" y="3080867"/>
            <a:ext cx="4168702" cy="16935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Всасывание: ворсинки и капилляры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 микроворсинки резко увеличивают внутреннюю поверхность тонкой кишки. Благодаря этому пищевые вещества успевают пройти через стенку кишечника и попасть туда, где их может использовать организм.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4853692" y="2022025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ворсинок пронизаны капиллярами и лимфатическими сосудами. Через них глюкоза и аминокислоты переходят в кровь, а часть жиров сначала попадает в лимфу.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0172" y="3684042"/>
            <a:ext cx="3720682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вещества разносятся по телу и поступают к клеткам. Там они идут на получение энергии, рост и восстановление тканей, а не просто остаются в кишечнике.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5272" y="1709467"/>
            <a:ext cx="450450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 желчный пузырь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образуется в печени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постоянно вырабатывает желчь — особую жидкость, без которой переваривание жиров шло бы намного медленнее. Она нужна именно в тонкой кишке, где начинается основная обработка пищи.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выброс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Желчный пузырь служит местом хранения желчи. Во время еды он сокращается и выпускает желчь в кишечник, чтобы она была готова именно тогда, когда в пище есть жиры.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жирам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жиры напрямую, но разбивает их на мелкие капли. Так ферментам легче действовать, а пищеварение становится быстрее и эффективнее.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железа: сок с ферментами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сок, в котором есть ферменты сразу для разных питательных веществ. Они начинают работать в двенадцатиперстной кишке, когда пища уже вышла из желудка.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сок действует в щелочной среде, поэтому он помогает нейтрализовать кислое содержимое из желудка. Так создаются условия для нормальной работы кишечных ферментов.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542497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поджелудочного сока расщепление шло бы гораздо медленнее. Тогда организму было бы сложнее получать из еды нужные вещества для роста, энергии и восстановления.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ферменты и их задачи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ферментов свои задачи и места работы: одни начинают действовать уже во рту, другие — в желудке или тонкой кишке. Это позволяет пищеварению идти поэтапно.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пищеварительных ферментов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на свой тип пищи и в подходящем отделе, поэтому расщепление идет последовательно и эффективно.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кишка: вода и микробиота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остатков пищи всасываются вода и соли. Благодаря этому содержимое кишечника становится гуще, а организм не теряет слишком много жидкости.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из непереваренных остатков формируются каловые массы. Они продвигаются дальше по кишечнику и готовятся к выведению из организма.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2800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живут полезные микробы. Они помогают перерабатывать некоторые вещества и поддерживают нормальную работу кишечника, если питание достаточно разнообразное.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остатками пищи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остатков пищи к выходу из организма.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пищеварение управляется организмом
</a:t>
            </a:r>
            <a:pPr algn="l" indent="0" marL="0">
              <a:lnSpc>
                <a:spcPct val="80000"/>
              </a:lnSpc>
              <a:buNone/>
            </a:pPr>
            <a:r>
              <a:rPr lang="en-US" sz="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и гормоны координируют работу органов на разных этапах.
</a:t>
            </a:r>
            <a:endParaRPr lang="en-US" sz="28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0461" y="1651874"/>
            <a:ext cx="411075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53315" y="1651915"/>
            <a:ext cx="352350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пищеварению
</a:t>
            </a:r>
            <a:endParaRPr lang="en-US" sz="29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Жевать медленно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жевание измельчает пищу и смешивает ее со слюной. Чем лучше пережевана еда, тем легче желудку и кишечнику справляться с ней дальше.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примерно в одно и то же время, пищеварительная система работает спокойнее и привычнее. Организм заранее готовится к приему пищи и выделению соков.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пище продвигаться по кишечнику и поддерживает нормальное всасывание. При ее нехватке содержимое становится слишком плотным и продвигается хуже.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в рационе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 крупы содержат клетчатку, которая облегчает движение пищи по кишечнику. Слишком жирная или очень быстрая еда, наоборот, перегружает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проблемы и когда нужна помощь
</a:t>
            </a:r>
            <a:endParaRPr lang="en-US" sz="29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изжога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слишком плотного ужина может появиться тяжесть и жжение за грудиной. Это происходит, когда кислое содержимое желудка поднимается выше, раздражая стенки пищевода.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может болеть живот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 животе не всегда означает серьезную болезнь. Иногда она связана с перееданием, слишком жирной пищей или раздражением желудка и кишечника, которое проходит после отдыха.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запор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кишечник работает медленно, может возникнуть запор. Чаще всего это связано с нехваткой воды и клетчатки, поэтому важны питьевой режим и овощи в рационе.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превращается в пользу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помогает организму получать из еды энергию, строительный материал и воду. Чем лучше мы жуем, пьем и едим по режиму, тем слаженнее работает весь путь пищи.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2026-07-26T12:25:32Z</dcterms:created>
  <dcterms:modified xsi:type="dcterms:W3CDTF">2026-07-26T12:25:32Z</dcterms:modified>
</cp:coreProperties>
</file>