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с Масленицей в музыке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хороводы и звонкие инструменты провожают зиму и зовут весну.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Масленица: праздник музыки, игр и проводов зимы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приходит в конце зимы и длится семь дней. В народной традиции она давно стала весёлым праздником с песнями, играми, хороводами и звонкими инструментами. Музыка помогает встречать гостей, радоваться угощению и красиво прощаться с зимой.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блин и музыка весны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блин — как маленькое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блин часто сравнивают с солнцем: он круглый, золотистый и тёплый на вид. На Масленицу это сравнение особенно понятно детям. Оно помогает почувствовать, что праздник связан с ожиданием света, тепла и скорого прихода весны.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напевы для тёплого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Масленичные песни обычно звучат светло и радостно. В них легко услышать повторяющиеся обороты, которые быстро запоминаются и подходят для хоровода. Такая музыка будто сама улыбается и приглашает всех двигаться, хлопать в ладоши и радоваться вместе.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как круг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становятся в круг, он напоминает и солнце, и блин, и сам праздник, который объединяет всех участников. Хоровод помогает не только двигаться под музыку, но и чувствовать общий ритм. Это очень важная часть масленичного веселья.
</a:t>
            </a:r>
            <a:endParaRPr lang="en-US" sz="8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 Масленицы и их музыкальные обычаи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 — встреча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праздник, появляются первые песни и приготовления к гуляньям.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Вторник и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игры, катания, гостевание и весёлые угощения блинами.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Четверг — разгуляй, пятница и суббота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самых шумных песен, плясок, визитов к родным и общих забав.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 — проводы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завершается прощальными песнями, добрыми словами и прощанием с зимой.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Масленичные песни легко узнаются по чёткому ритму и повторяющимся припевам. Под них удобно хлопать в ладоши, шагать в такт и сразу включаться в общее веселье.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помогает детям и взрослым двигаться вместе, не сбиваясь с темпа. Общий круг, притопы и плясовые шаги делают праздник шумным, дружным и очень подвижным.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ритмы: пляски, хлопки и притопы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масленичная неделя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дней Масленицы и главные народные обычаи каждого из них.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3894" y="2572500"/>
            <a:ext cx="493237" cy="5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Чучело Масленицы и прощальные обряды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чучело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Чучело собирают из соломы, ткани и ярких лент. Оно выглядит нарядно и немного смешно, как большой праздничный знак, который помогает проводить зиму и встретить весну.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Чучело напоминает о холоде, снеге и всём старом, что уходит вместе с зимой. В обряде оно символизирует прощание с уходящим временем и ожидание тёплых дней.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провожают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праздника чучело провожают с песнями, шумными возгласами и общим весельем. Так народ показывает, что грустить не нужно: впереди уже идёт весна.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заклички и хороводы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заклички обращаются к солнцу, теплу и хорошей погоде. Их легко петь хором, потому что слова простые, а повтор помогает запомнить мелодию.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Хороводные песни помогают идти по кругу и двигаться вместе. Они звучат звонко и дружно, поэтому отлично подходят для детского исполнения и праздничного настроения.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праздника: как звучит Масленица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обычно простые и запоминающиеся. В них легко заметить начало, повтор и окончание, поэтому младшим школьникам удобно слушать и петь такие песни.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передаёт радость, ожидание весны и ощущение общего праздника. Она будто приглашает всех выйти на улицу и стать частью весёлого гулянья.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звучит ярко и громко: в песнях слышны призывы, короткие припевы и повторяющиеся фразы, которые сразу хочется подхватить.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звучат такие напевы, праздник кажется живым и дружным. Даже самый тихий слушатель начинает улыбаться и постукивать в такт ногой.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на празднике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задаёт шаг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помогает удерживать ритм и делает музыку уверенной и звонкой. Его удары легко услышать даже в шумной толпе. Поэтому бубен часто сопровождает пляски, игры и быстрые масленичные ходы по кругу.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и трещотки звучат озорно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 отбивают дробный рисунок, а трещотки добавляют весёлый шумовой эффект. Вместе они создают ощущение бодрого движения. Такая музыка особенно хорошо подходит для детских танцев и задорных прибауток.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и свистульки зовут к веселью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и свистульки придают звучанию лёгкость и праздничный блеск. Их звон будто зовёт всех на гулянье. Эти инструменты помогают сделать масленичную музыку яркой, живой и очень запоминающейся.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 встречи гостей и угощения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 приходят родные и друзья, звучат приветливые песни и короткие приговорки. Они сразу создают ощущение радости, словно праздник сам входит в комнату.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Масленичный стол обычно встречает гостей блинами, вареньем, мёдом, сметаной и горячим чаем. Такие угощения поддерживают добрую беседу и праздничное настроение.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для встречи гостей часто слышны ласковые обращения и повторяющиеся припевы. Их легко подхватить даже тем, кто только начинает петь народные мелодии.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каждому почувствовать себя желанным гостем. Она делает совместное угощение не просто обедом, а тёплым семейным событием.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надевают сарафаны, рубахи, пояса, платки и ленты. Эти вещи сразу напоминают о народной традиции. В таком наряде праздник выглядит особенно нарядно и по-весеннему.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жёлтый, оранжевый и белый цвета связывают с солнцем, снегом и пробуждением природы. Они помогают создать радостный образ, который хорошо сочетается с песнями и хороводами.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праздничный образ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Прощёное воскресенье: последние шаги праздника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627400" y="9021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начинают день спокойно и доброжелательно. Они вспоминают, что праздник завершается, и стараются говорить друг с другом мягко и уважительно.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627400" y="21943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и знакомые просят друг у друга прощения за обиды и недобрые слова. В этот день особенно важны тишина, внимание и добрые интонации.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27400" y="3486525"/>
            <a:ext cx="3066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подходит к концу. Люди провожают зиму, а в душе оставляют место для мира, тепла и ожидания весны.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масленичных играх музыка помогает двигаться дружно и не сбиваться с ритма. Ребята бегают, хлопают, идут по кругу и слышат, когда нужно начать новое движение.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песенные игры особенно подходят третьеклассникам. Они развивают чувство темпа, учат слушать других и делают общую игру весёлой, как настоящий маленький праздник.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движения в играх для детей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зимы к весне: путь Масленицы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праздничная неделя переводит людей от зимней стужи к ожиданию тёплых дней.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в школе на уроке музыки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слушают и поют короткие масленичные мелодии. В них легко услышать повторяющиеся слова, бодрый ритм и весёлое настроение, которое сразу хочется поддержать голосом.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движения помогают почувствовать общий ритм и единство группы. Хоровод на уроке показывает, как музыка соединяет голос, шаг и движение в одно действие.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Ритмические упражнения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притопы и простые повторения делают музыку понятной для детей. Такие упражнения помогают услышать сильную долю и не терять темп во время пения.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 и колокольчики добавляют звучанию яркость. С ними урок становится похожим на настоящее народное гулянье, только в школьном классе.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Масленица остаётся любимым праздником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в который хочется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нравится детям, потому что на ней нельзя сидеть спокойно. Все поют, шагают по кругу, хлопают и смеются, а музыка словно подсказывает, что делать дальше. От этого праздник кажется живым и очень дружелюбным.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вкусный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столе появляются блины, чай и сладкие угощения, в комнате сразу становится уютно. Песни в такие минуты звучат мягче и веселее, а гости чувствуют себя частью одного большого и доброго семейного круга.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Традиция, которую легко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не требует сложных слов, потому что его смысл ясен каждому: проводить зиму и дождаться весны. Звонкие инструменты, простые припевы и хороводы помогают даже младшим школьникам быстро почувствовать его настроение.
</a:t>
            </a:r>
            <a:endParaRPr lang="en-US" sz="8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Масленице и её музыкальных признаках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музыкальный язык легко узнать по закличкам, припевкам, хороводным мелодиям и плясовому ритму. Часто звучат повторения, которые удобно петь всем вместе, даже без долгих репетиций.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связан с образами солнца, блинов, дружбы, гостей и добрых слов. Поэтому Масленица звучит светло, шумно и радостно, как настоящее народное прощание с холодом.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завершает зиму и встречает весну. В народной традиции это время песен, игр, угощения и весёлых встреч, которые собирают людей вместе и создают праздничное настроение.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доброго праздника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толкаться, ссориться и мешать другим участникам гулянья. Добрые правила помогают сохранить безопасность, а ещё учат заботе, дружбе и вниманию к тем, кто празднует рядом.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Масленицы важно относиться к людям с уважением. Нужно делиться угощением, слушать старших, играть честно и помнить, что веселье становится лучше, когда всем рядом спокойно и приятно.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— яркая музыка прощания с зимой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соединяет песни, хороводы, игры и добрые обычаи в один радостный праздник. Она звучит звонко, светло и очень по-русски, оставляя после себя тепло и ожидание весны.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2026-05-24T19:38:53Z</dcterms:created>
  <dcterms:modified xsi:type="dcterms:W3CDTF">2026-05-24T19:38:53Z</dcterms:modified>
</cp:coreProperties>
</file>