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 in Use 1: как английский работает в реальном общении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школе и в жизни: правила, смысл и ситуация.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16" y="1263050"/>
            <a:ext cx="4989419" cy="392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учебнике и в жизни: в чём разница?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 фразы часто полные и аккуратные, а в реальной речи люди сокращают слова, отвечают коротко и меняют тон. Один и тот же английский может звучать по-разному в зависимости от ситуации и собеседника.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речь и общение на английском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состоит из слов, правил грамматики и значений. Он помогает строить фразы, но сам по себе ещё не является разговором: для общения его нужно использовать в конкретной ситуации.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 — это язык, который человек применяет здесь и сейчас. Мы говорим, пишем, отправляем сообщения и читаем ответы, поэтому смысл зависит не только от слов, но и от цели общения.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бывает устным, письменным и цифровым. В каждом случае меняются длина фразы, выбор слов и даже степень вежливости, потому что правила общения в этих форматах не одинаковы.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адресата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быть понятным, нужно знать, кому вы пишете или говорите, зачем это делаете и насколько формальной должна быть речь. Именно это помогает выбрать подходящий стиль и выражения.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2699" y="878675"/>
            <a:ext cx="5512799" cy="433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понять значение английских слов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095275" y="423341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экономит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замечает ситуацию и подсказки вокруг, он быстрее понимает даже незнакомые слова. Контекст работает как дополнительный ключ к смыслу и помогает избежать ошибок.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3927223" y="3411888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Мимика, жесты и интонация добавляют смысл, которого нет на бумаге. Одна и та же фраза может звучать дружелюбно, удивлённо или недовольно в зависимости от тона голоса.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4644751" y="2590381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вокруг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слова в предложении, тема текста и место, где его читают или слышат, помогают выбрать нужное значение. Это особенно полезно при чтении коротких объявлений и диалогов.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5314287" y="1768895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light может обозначать «лёгкий», «свет» или «лампу». Один и тот же набор букв используется в разных ситуациях, поэтому важно смотреть не на слово отдельно, а на всю фразу.
</a:t>
            </a:r>
            <a:endParaRPr lang="en-US" sz="847" dirty="0"/>
          </a:p>
        </p:txBody>
      </p:sp>
      <p:sp>
        <p:nvSpPr>
          <p:cNvPr id="15" name="Text 6"/>
          <p:cNvSpPr txBox="1"/>
          <p:nvPr/>
        </p:nvSpPr>
        <p:spPr>
          <a:xfrm>
            <a:off x="5936913" y="94739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часто раскрывается только в предложении. Слово right может означать «направо», «верно» или «право», а смысл становится ясным только из окружения.
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и неформальный английский: основные различия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меняются слова и фразы в зависимости от ситуации общения.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 — не в правильности, а в уместности: формальный английский подходит для вежливых и официальных ситуаций, неформальный — для общения с друзьями и близкими.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урока Language in Use 1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разные виды английского используются чаще всего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ситуациях важна краткость, в других — точность и вежливость.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английский чаще встречается в чатах и разговорах, а формальный — в учебных заданиях, письмах и объявлениях.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материалу урока Language in Use 1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457" y="2132400"/>
            <a:ext cx="36168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выбор слов делает английский точнее
</a:t>
            </a:r>
            <a:endParaRPr lang="en-US" sz="3252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глаголы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Go, walk, run и rush описывают движение по-разному. Точный выбор глагола помогает показать скорость, способ движения и настроение действия без лишних объяснений.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без 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делают письменный текст живее и помогают не повторять одно и то же слово слишком часто. При этом важно выбирать не просто похожее, а подходящее по смыслу слово.
</a:t>
            </a:r>
            <a:endParaRPr lang="en-US" sz="1012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и 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сравнивать и противопоставлять идеи: long — short, early — late. Благодаря им мысль становится яснее, а описание — более выразительным и точным.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слов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make a decision, do homework и take a break звучат естественно для английского. Такие устойчивые сочетания лучше запоминаются и помогают говорить и писать правильно.
</a:t>
            </a:r>
            <a:endParaRPr lang="en-US" sz="10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понятное сообщение на английском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сообщение создаётся, передаётся и при необходимости уточняется.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голоса, жесты и мимика в английском общении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 — разные смыслы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слово fine может звучать спокойно, раздражённо или сомневающеся. Интонация показывает отношение говорящего и иногда меняет смысл сильнее, чем сами слова.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выражение лица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поднятые брови или пауза помогают понять, шутит человек, удивлён он или недоволен. В живой речи эти сигналы часто дополняют слова и делают сообщение понятнее.
</a:t>
            </a:r>
            <a:endParaRPr lang="en-US" sz="1214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и 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ударения в фразе может усилить вежливость, показать сомнение или подчеркнуть важное слово. Поэтому произношение в английском — это часть смысла, а не только звучание.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нужно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понять собеседника, важно обращать внимание не только на отдельные слова, но и на голос, паузы и выражение лица. Тогда общение становится точнее и спокойнее.
</a:t>
            </a:r>
            <a:endParaRPr lang="en-US" sz="11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выражения, сокращения и сленг в английском
</a:t>
            </a:r>
            <a:endParaRPr lang="en-US" sz="2487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разговорном английском часто встречаются I’m, don’t и it’s. Такие формы делают речь короче и естественнее, особенно в дружеском общении и быстрых сообщениях.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привычные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No problem, See you и Hang on помогают отвечать быстро и просто. Они часто звучат в повседневных разговорах, когда не нужно строить длинные предложения.
</a:t>
            </a:r>
            <a:endParaRPr lang="en-US" sz="1044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Сленг и его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Сленг популярен среди друзей и в интернете, но он не подходит для контрольных работ, писем учителю или официального общения. В разных группах одни и те же слова могут пониматься по-разному.
</a:t>
            </a:r>
            <a:endParaRPr lang="en-US" sz="944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по 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менее официальна обстановка, тем свободнее можно говорить. Но в школе и при обращении к взрослым лучше использовать нейтральные слова, чтобы речь звучала вежливо и понятно.
</a:t>
            </a:r>
            <a:endParaRPr lang="en-US" sz="9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в английском языке
</a:t>
            </a:r>
            <a:endParaRPr lang="en-US" sz="313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активно заимствует слова из разных языков, и многие из них давно стали привычными в повседневной речи.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показывают, что английский развивался через контакты с другими культурами. Часто иностранное происхождение слова уже не ощущается носителями.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этимологические сведения из словарей английского языка
</a:t>
            </a:r>
            <a:endParaRPr lang="en-US" sz="7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и многозначные слова в английском языке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пишутся или звучат одинаково, но имеют разные значения. Например, bank может означать и банк, и берег реки. Без контекста выбрать правильный смысл невозможно.
</a:t>
            </a:r>
            <a:endParaRPr lang="en-US" sz="1207" dirty="0"/>
          </a:p>
        </p:txBody>
      </p:sp>
      <p:sp>
        <p:nvSpPr>
          <p:cNvPr id="9" name="Text 3"/>
          <p:cNvSpPr txBox="1"/>
          <p:nvPr/>
        </p:nvSpPr>
        <p:spPr>
          <a:xfrm>
            <a:off x="32098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многозначного слова есть одно общее ядро смысла. Слово head может означать голову, руководителя или верхушку предмета, потому что все значения связаны идеей главной части.
</a:t>
            </a:r>
            <a:endParaRPr lang="en-US" sz="1207" dirty="0"/>
          </a:p>
        </p:txBody>
      </p:sp>
      <p:sp>
        <p:nvSpPr>
          <p:cNvPr id="10" name="Text 4"/>
          <p:cNvSpPr txBox="1"/>
          <p:nvPr/>
        </p:nvSpPr>
        <p:spPr>
          <a:xfrm>
            <a:off x="62397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быстро понять нужное значение. Если внимательно читать соседние слова и всю фразу, можно избежать ошибок и точнее понимать английские тексты и разговоры.
</a:t>
            </a:r>
            <a:endParaRPr lang="en-US" sz="12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ошибки, из-за которых английский становится менее понятным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мешают не отдельные буквы, а ошибки, которые нарушают структуру фразы и смысл связи между словами.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проблемами выглядят порядок слов и формы глаголов: именно они сильнее всего искажают сообщение, даже если остальные слова знакомы.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типичных ошибок в английской речи и письме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 другу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люди часто пишут кратко: без длинных вступлений, с сокращениями и эмодзи. Такое сообщение звучит быстро и дружелюбно, но без контекста может показаться резким или слишком сухим.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в социальной сети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постах важны не только слова, но и тон. Автор может добавить хэштеги, смайлики и короткие фразы, чтобы передать настроение, однако текст всё равно остаётся сохранённым и доступным другим.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 школьном чате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обычный цифровой ответ может влиять на впечатление о человеке. Если не подобрать вежливую форму, сообщение легко прочитать как невежливое, хотя автор просто хотел написать быстро.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выглядит в цифровом общении
</a:t>
            </a:r>
            <a:endParaRPr lang="en-US" sz="28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незнакомое английское слово
</a:t>
            </a:r>
            <a:endParaRPr lang="en-US" sz="228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работы со словом в тексте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04" y="3238872"/>
            <a:ext cx="427092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242" y="2571150"/>
            <a:ext cx="427092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610" y="3908754"/>
            <a:ext cx="384383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культурные различия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нормы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может звучать нормально в одной стране и слишком прямо в другой. Поэтому важно учитывать местные привычки вежливости, а не переводить слова буквально.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и титулы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Sir, Madam, Mr и Ms помогают показать уважение и дистанцию. Они особенно важны в письмах, объявлениях и официальных обращениях к людям, которых вы не знаете лично.
</a:t>
            </a:r>
            <a:endParaRPr lang="en-US" sz="836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Прямота и 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прямой ответ бывает уместен, но не всегда. В разговоре с незнакомым человеком или взрослым часто выбирают более мягкую, вежливую форму.
</a:t>
            </a:r>
            <a:endParaRPr lang="en-US" sz="897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жесты и приветствия связаны с культурой. То, что кажется нейтральным в одной среде, в другой может выглядеть слишком фамильярно или, наоборот, слишком холодно.
</a:t>
            </a:r>
            <a:endParaRPr lang="en-US" sz="8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одно английское сообщение меняется для разных людей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можно выразить по-разному: выбор слов, длина фразы и вежливость зависят от того, кому адресовано сообщение.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Получатель определяет, насколько сообщение должно быть формальным, коротким или подробным. Один смысл требует разных языковых форм в разных ситуациях.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речевой адаптации по адресату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выбор слов в английском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одинаковой теме ученик будет говорить иначе на уроке, в сообщении другу и в ответе взрослому человеку.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влияние оказывают получатель и цель сообщения: они сразу задают уровень вежливости, подробность и тон высказывания.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факторов речевого выбора для школьного курса английского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встречается в повседневной жизни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4305948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соцсетях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Чаты, посты и комментарии показывают язык в цифровой форме. Здесь особенно заметны сокращения, эмодзи и короткие фразы, но смысл по-прежнему зависит от точного выбора слов.
</a:t>
            </a:r>
            <a:endParaRPr lang="en-US" sz="853" dirty="0"/>
          </a:p>
        </p:txBody>
      </p:sp>
      <p:sp>
        <p:nvSpPr>
          <p:cNvPr id="11" name="Text 3"/>
          <p:cNvSpPr txBox="1"/>
          <p:nvPr/>
        </p:nvSpPr>
        <p:spPr>
          <a:xfrm>
            <a:off x="1538107" y="358365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рекламе и брендах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товаров, слоганы и объявления часто используют английские слова, потому что они звучат узнаваемо и современно. При этом важно понимать, как такие слова работают в контексте.
</a:t>
            </a:r>
            <a:endParaRPr lang="en-US" sz="853" dirty="0"/>
          </a:p>
        </p:txBody>
      </p:sp>
      <p:sp>
        <p:nvSpPr>
          <p:cNvPr id="12" name="Text 4"/>
          <p:cNvSpPr txBox="1"/>
          <p:nvPr/>
        </p:nvSpPr>
        <p:spPr>
          <a:xfrm>
            <a:off x="3112267" y="286139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музыке и кино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фильмы и сериалы показывают живой язык: короткие реплики, разговорные выражения и разную интонацию. Так легче заметить, как меняется английский в зависимости от ситуации.
</a:t>
            </a:r>
            <a:endParaRPr lang="en-US" sz="853" dirty="0"/>
          </a:p>
        </p:txBody>
      </p:sp>
      <p:sp>
        <p:nvSpPr>
          <p:cNvPr id="13" name="Text 5"/>
          <p:cNvSpPr txBox="1"/>
          <p:nvPr/>
        </p:nvSpPr>
        <p:spPr>
          <a:xfrm>
            <a:off x="4670163" y="2141150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и приложениях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Меню, кнопки и подсказки в играх или приложениях часто написаны на английском. Это помогает привыкать к словарю, который используется вне учебника и встречается очень часто.
</a:t>
            </a:r>
            <a:endParaRPr lang="en-US" sz="818" dirty="0"/>
          </a:p>
        </p:txBody>
      </p:sp>
      <p:sp>
        <p:nvSpPr>
          <p:cNvPr id="14" name="Text 6"/>
          <p:cNvSpPr txBox="1"/>
          <p:nvPr/>
        </p:nvSpPr>
        <p:spPr>
          <a:xfrm>
            <a:off x="6293085" y="1413405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виден в заданиях, инструкциях, коротких ответах и диалогах. На уроке он помогает тренировать чтение, письмо, устную речь и понимание грамматических моделей в реальных ситуациях.
</a:t>
            </a:r>
            <a:endParaRPr lang="en-US" sz="7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английский работает по-разному в разных ситуациях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английский зависит от контекста, адресата и цели сообщения. Когда ученик подбирает подходящие слова, тон и форму, общение становится яснее, точнее и увереннее.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2026-05-31T10:39:10Z</dcterms:created>
  <dcterms:modified xsi:type="dcterms:W3CDTF">2026-05-31T10:39:10Z</dcterms:modified>
</cp:coreProperties>
</file>