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на английском: приветствие, имя и короткий диалог.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I’m Clare. What’s your name?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знакомства помогают начать разговор без сложной грамматики: на уроке, в новой группе, с учителем и одноклассниками. Несколько коротких выражений уже позволяют уверенно представить себя и спросить имя собеседника.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фразы знакомства на 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фразы первого диалога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2701100" y="12522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 и Hi — самые простые способы начать разговор. Они подходят для первого контакта и помогают сразу задать дружелюбный тон без лишних слов.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701100" y="52758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 звучит после знакомства и показывает доброжелательность. Эта реплика завершает короткий диалог и делает общение вежливым.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2701100" y="39346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об имени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your name? — это вопрос «Как тебя зовут?». Он нужен, чтобы узнать имя собеседника и продолжить знакомство в понятной форме.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701100" y="2593475"/>
            <a:ext cx="7749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Clare означает «Я Клэр» или «Меня зовут Клэр». Эта модель короткая и удобная: ученик может быстро заменить имя персонажа на своё.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7630" y="1527000"/>
            <a:ext cx="5626541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английскому языку для 5 класса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знакомства: английский, значение, использование
</a:t>
            </a:r>
            <a:endParaRPr lang="en-US" sz="2875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нужные выражения для первого знакомства на уроке английского.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разговора достаточно нескольких коротких фраз: они просты, понятны и сразу создают базовый диалог.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Clare как образец первого знакомства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56638" y="5120132"/>
            <a:ext cx="5287847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Clare показывает, как можно самой начать разговор: сначала поздороваться, потом назвать себя и сразу задать вопрос. Такой образец делает начало общения ясным и безопасным для школьника.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6615" y="4342888"/>
            <a:ext cx="5287847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6246138" y="5120132"/>
            <a:ext cx="5287847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Hello! I’m Clare. What’s your name? состоит всего из двух коротких предложений, но уже запускает полноценное знакомство. Её легко повторить и заменить собственным именем.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246115" y="4342888"/>
            <a:ext cx="5287847" cy="6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отвечать на вопрос What’s your name?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9680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What’s your name? достаточно ответить одним предложением: I’m Ben или I’m Masha. Такая форма проста для запоминания и подходит для первых уроков.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9680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569375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ответить чуть подробнее, можно сказать My name is Tom. Этот вариант тоже правильный, но звучит немного длиннее, чем I’m Tom, и используется реже в коротком диалоге.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569375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вариант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8354350" y="3401852"/>
            <a:ext cx="3085200" cy="17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часто добавляют Nice to meet you. Эта реплика помогает закончить знакомство спокойно и дружелюбно, не оставляя разговор слишком резким.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8354350" y="2924800"/>
            <a:ext cx="30852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первый диалог строится из очень коротких и частотных слов, которые легко услышать и повторить.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несут Hello, I’m и name: именно они задают начало разговора и делают его понятным.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мини-диалогу Hello! I’m Clare. What’s your name?
</a:t>
            </a:r>
            <a:endParaRPr lang="en-US" sz="112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слова в коротком знакомстве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ключевых слов и фраз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2702800" y="185720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звучит слитно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What’s звуки произносятся быстро и слитно, как одно короткое слово. Это помогает фразе звучать естественно и делает вопрос лёгким для восприятия на слух.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702800" y="3233025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I’m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I’m важно не растягивать слово: слышен краткий звук [m], а не отдельные длинные части. Чем короче и чётче произнесена фраза, тем увереннее звучит представление.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2702800" y="4608850"/>
            <a:ext cx="74481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Nice to meet you произносится мягко и без заметных пауз между словами. Такая плавность особенно важна в приветственном диалоге, где каждое выражение должно звучать дружелюбно.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первого знакомства в диалоге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коротких реплик в первом разговоре на английском языке.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91915"/>
            <a:ext cx="276900" cy="2215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 при знакомстве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Доброжелательная улыбка помогает даже короткому Hello звучать теплее. Она делает первое впечатление спокойным и показывает, что человек открыт к общению.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слушание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знакомства важно не перебивать собеседника и дослушать его ответ до конца. Это помогает понять имя и поддержать разговор без напряжения.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первом диалоге лучше говорить коротко и ясно: так легче не запутаться и быстрее ответить. Простые фразы звучат естественно и подходят для школьного общения.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показывает уважение и дружелюбие. Она помогает закончить знакомство спокойно и оставить хорошее впечатление после первых реплик.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75968"/>
            <a:ext cx="5955300" cy="23120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диалога для 5 класса; общепринятые английские имена.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имён, которые легко использовать в диалоге
</a:t>
            </a:r>
            <a:endParaRPr lang="en-US" sz="3009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имена помогают быстрее подставить своё имя в модель первого знакомства и сразу начать говорить по-английски.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короткие и удобные для замены в фразе I’m…; это снижает языковую нагрузку и помогает быстро составить собственную реплику.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тела при знакомстве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стоит прямо, не скрещивает руки и не прячется за партой, приветствие воспринимается спокойнее. Такая поза показывает готовность к разговору и снижает напряжение у собеседника.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поза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контакт и мягкая улыбка делают даже короткое Hello дружелюбным. Эти невербальные сигналы помогают собеседнику понять, что знакомство начинается в доброжелательной атмосфере.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и улыбка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жест рукой или лёгкий кивок поддерживает смысл приветствия, но не отвлекает от слов. В школьном коридоре именно простые и естественные движения выглядят уместнее всего.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жесты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реплик разговор держится не только на словах, но и на внимании к собеседнику: пауза, улыбка и готовность слушать делают общение естественным.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вопрос и ответ, а улыбка и слушание помогают перейти от формального начала к живому общению.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для урока английского языка в 5 классе.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разговору продолжаться после знакомства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для запоминания в 5 классе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разговора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открывается коротким приветствием Hello! , которое сразу задаёт дружелюбный тон. Затем Clare называет себя, и собеседнику становится понятно, кто начинает разговор и как на него отвечать.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себя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I’m Clare показывает простую модель само介绍ления без сложной грамматики. Ученикам удобно заменить имя персонажа на своё и быстро построить собственную реплику по образцу.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имени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What’s your name? помогает узнать имя собеседника и переводит разговор от приветствия к взаимному знакомству. Это ключевая реплика, потому что именно она делает диалог двусторонним.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I’m Ben остаётся очень коротким и понятным для начинающих. Он не требует длинного высказывания, поэтому ученик может говорить уверенно и без лишней подготовки.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завершение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Nice to meet you показывает доброжелательность и завершает первое знакомство. Благодаря ей диалог звучит не сухо, а вежливо и по-настоящему дружелюбно.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приветствия к знакомству с одноклассником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первого короткого диалога на английском языке в 5 классе.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начинающих учеников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2950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представлении себя ученики иногда говорят только имя, например Clare, и забывают связку I’m. Из-за этого фраза звучит неполно, хотя именно I’m делает её естественной и правильной.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2950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I’m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9715250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переводить русскую фразу слово в слово, диалог может звучать неестественно. Лучше использовать готовые английские модели, которые подходят для школьного общения и легко запоминаются.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9715250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468812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первого знакомства не нужен сложный рассказ о себе. Достаточно короткой реплики I’m Ben или My name is Mia, потому что длинные ответы затрудняют запоминание и произношение.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7468812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ответ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5222375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слышит Hello, но не отвечает сразу и переходит к следующей фразе. В коротком диалоге важно сохранять последовательность, чтобы разговор звучал вежливо и понятно.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5222375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ответа на приветствие
</a:t>
            </a:r>
            <a:endParaRPr lang="en-US" sz="1300" dirty="0"/>
          </a:p>
        </p:txBody>
      </p:sp>
      <p:sp>
        <p:nvSpPr>
          <p:cNvPr id="18" name="Text 10"/>
          <p:cNvSpPr txBox="1"/>
          <p:nvPr/>
        </p:nvSpPr>
        <p:spPr>
          <a:xfrm>
            <a:off x="2975938" y="3522425"/>
            <a:ext cx="17598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name is и Your name выполняют разные функции, поэтому их нельзя смешивать. Одна сообщает своё имя, а другая относится к имени собеседника и используется в вопросе.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2975938" y="2927625"/>
            <a:ext cx="17598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формах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75075"/>
            <a:ext cx="5955300" cy="297765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фраз для начального этапа общения на английском языке.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продолжения разговора после знакомства
</a:t>
            </a:r>
            <a:endParaRPr lang="en-US" sz="3075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обмена именами разговор можно спокойно развивать с помощью коротких и знакомых школьнику фраз.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перейти от знакомства к простому разговору и сделать общение более естественным и разнообразным.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показывает, что диалог развивается от первого слова к вежливому завершению. Самые важные смысловые точки — вопрос и ответ, а остальные этапы поддерживают связность.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разговор строится как последовательность из пяти шагов; если не пропустить вопрос и ответ, знакомство получается полным и понятным.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 модели первого диалога для 5 класса.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короткого диалога из пяти частей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394" y="47159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416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пригодятся фразы знакомства в школьной жизни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уроке английского фразы знакомства помогают быстро начать общение с учителем и классом. Ученику не нужно долго думать — достаточно назвать себя и задать простой вопрос.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лагере дети часто встречают новых ребят из других классов, поэтому модели Hello, I’m… и What’s your name? помогают быстро познакомиться и начать совместную игру.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лагерь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знакомстве с новым одноклассником короткие реплики снимают неловкость и помогают сразу установить контакт. Несколько вежливых слов делают начало разговора спокойным и понятным.
</a:t>
            </a:r>
            <a:endParaRPr lang="en-US" sz="1477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одноклассник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дистанционном уроке фразы знакомства особенно полезны, потому что помогают говорить чётко и по очереди. Это удобно и для ответа в чате, и для короткого устного диалога.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Онлайн-урок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Hello! I’m Clare. What’s your name? — это не просто образец, а удобный старт для общения. Несколько коротких фраз помогают ученику 5 класса говорить по-английски спокойно, вежливо и уверенно.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простые фразы создают уверенное знакомство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2026-05-31T03:05:51Z</dcterms:created>
  <dcterms:modified xsi:type="dcterms:W3CDTF">2026-05-31T03:05:51Z</dcterms:modified>
</cp:coreProperties>
</file>