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Западной Европы: кто они и почему важны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ключевых фигур, формировавших историю и культуру региона.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и её роль в мировой истории
</a:t>
            </a:r>
            <a:endParaRPr lang="en-US" sz="2915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объединяет страны с богатым культурным наследием, политическими достижениями и важным влиянием на мировую политику, технологии и общественные ценности.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монархи, заложившие основы Европы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— создатель Империи франков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объединил большую часть Западной и Центральной Европы, став первым императором Священной Римской империи. Его правление укрепило христианство и государственность, заложив основы для будущих европейских государств.
</a:t>
            </a:r>
            <a:endParaRPr lang="en-US" sz="796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Завоеватель и нормандское наследие в Англии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1066 году Вильгельм Завоеватель завоевал Англию, установив нормандскую династию. Его правление усилило королевскую власть и способствовало развитию законодательства и феодального строя.
</a:t>
            </a:r>
            <a:endParaRPr lang="en-US" sz="863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как инструмент объединения и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правители формировали армию, создавали законы и административные структуры, что помогло укрепить государственность и обеспечить стабильность в эпоху феодальных распрей.
</a:t>
            </a:r>
            <a:endParaRPr lang="en-US" sz="858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Просвещения: реформы и идеи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1715-1778 — Вольтер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пропагандировал свободу слова и вероисповедания, выступал против тирании и религиозного фанатизма.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1748 — Монтескье и разделение властей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работе «О духе законов» он обосновал принцип разделения законодательной, исполнительной и судебной власти.
</a:t>
            </a:r>
            <a:endParaRPr lang="en-US" sz="1007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1789-1794 — Робеспьер и Французская революция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радикального этапа революции, стремился к равенству и справедливости, но его правление сопровождалось жестокими репрессиями.
</a:t>
            </a:r>
            <a:endParaRPr lang="en-US" sz="990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подготовили фундамент для современных демократических институтов и прав человека в Европе.
</a:t>
            </a:r>
            <a:endParaRPr lang="en-US" sz="11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кодекс — основа европейского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Созданный Наполеоном «Кодекс Наполеона» систематизировал законы и права граждан, оказал влияние на правовые системы многих стран мира.
</a:t>
            </a:r>
            <a:endParaRPr lang="en-US" sz="953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Завоевательные кампании и изменения на карте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Наполеона Франция расширила свои границы, а войны привели к пересмотру политической карты континента и росту национализма.
</a:t>
            </a:r>
            <a:endParaRPr lang="en-US" sz="906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Бонапарт: влияние реформ и войн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Правление, охватившее промышленную революцию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Виктория руководила в период индустриального подъёма, что способствовало росту городов и мировому влиянию Британской империи.
</a:t>
            </a:r>
            <a:endParaRPr lang="en-US" sz="990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консерватизма и морали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эпоха подчеркнула ценности семейных традиций и социальной ответственности, став символом стабильности и порядочности XIX века.
</a:t>
            </a:r>
            <a:endParaRPr lang="en-US" sz="990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Королева Виктория — образ эпохи и развития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нации во Второй мировой войне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Черчилль вдохновлял британский народ своей речью и твёрдой позицией в борьбе с фашизмом, заручившись поддержкой союзников.
</a:t>
            </a:r>
            <a:endParaRPr lang="en-US" sz="983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деятель и создатель НАТО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внёс значительный вклад в создание Североатлантического альянса и получил Нобелевскую премию за литературное наследие.
</a:t>
            </a:r>
            <a:endParaRPr lang="en-US" sz="106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Уинстон Черчилль: лидерство в сложные времена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французского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Второй мировой войны де Голль руководил движением сопротивления и правительством в изгнании, подчеркнув национальный суверенитет.
</a:t>
            </a:r>
            <a:endParaRPr lang="en-US" sz="990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Пятой республики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новой конституции 1958 года, он усилил полномочия президента и модернизировал государственные институты Франции.
</a:t>
            </a:r>
            <a:endParaRPr lang="en-US" sz="1037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де Голль и становление современной Франции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Неолиберальные экономические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Тэтчер сократила налоги и размеры государственного сектора, приватизировала государственные предприятия, что изменило структуру экономики Великобритании.
</a:t>
            </a:r>
            <a:endParaRPr lang="en-US" sz="906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внешняя политика и символ силы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Фолклендской войны проявила твёрдость и решимость, что закрепило её образ как «железной леди» в мировой политике.
</a:t>
            </a:r>
            <a:endParaRPr lang="en-US" sz="100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Маргарет Тэтчер: реформы и стиль власти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 Орлеане и прорыв в Столетней войне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1429 году возглавила французские войска, вдохновив народ и добившись значительной победы, изменившей ход войны.
</a:t>
            </a:r>
            <a:endParaRPr lang="en-US" sz="1030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Святая и героиня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казни признана национальной святой и символом мужества, патриотизма и духовной силы для последующих поколений.
</a:t>
            </a:r>
            <a:endParaRPr lang="en-US" sz="1104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 — символ национального духа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— исторический прорыв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Гельмут Коль сыграл ключевую роль в объединении Восточной и Западной Германии в 1990 году. Его решительные действия позволили окончить раздел страны и поднять её на новый уровень развития.
</a:t>
            </a:r>
            <a:endParaRPr lang="en-US" sz="906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Европейский Союз и евроинтеграцию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 активно поддерживал создание Европейского Союза и внедрение единой валюты евро. Благодаря его инициативам усилилась экономическая и политическая интеграция в Западной Европе.
</a:t>
            </a:r>
            <a:endParaRPr lang="en-US" sz="906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Гельмут Коль: архитектор объединения Германии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реформы как двигатель перемен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Маргарет Тэтчер провела приватизацию государственных компаний, усиливая рыночные механизмы и сокращая влияние государства на экономику в Великобритании 1980-х годов.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де Голль инициировал реформу, укреплявшую президентскую власть во Франции, тем самым изменив систему управления и повысив стабильность страны.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Тони Блэр внедрял политику «нового лейборизма», сочетая экономические реформы с социальной поддержкой и адаптацией к современным вызовам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793501"/>
            <a:ext cx="3563700" cy="15564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лидерства в Западной Европе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стилей лидерства и их влияния на развитие стран Европы.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стили лидерства влияют на методы власти и социально-политическое развитие.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 биографии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интеграция и роль лидеров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лидеров Западной Европы была основой для создания Европейского Союза и установления общего рынка.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Маастрихтский договор 1992 года заложил правовую основу для единой Европы и развития сотрудничества стран.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евро в 1999 году значительно упростило торговлю и укрепило экономическую стабильность в регионе.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деятели продвигали идею единства, способствуя миру и развитию на континенте.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Западной Европы в мировой политике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Уинстон Черчилль и Шарль де Голль сыграли важную роль в антигитлеровской коалиции во Второй мировой войне.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Ангела Меркель стала ключевой фигурой в разрешении миграционного кризиса 2015 года, укрепляя позицию ЕС.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лидеров в международных альянсах способствует поддержанию влияния Европы на глобальную арену.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Женщины-лидеры: новые горизонты контроля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Ангела Меркель — сильный лидер современной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Ангела Меркель возглавляла Германию в течение 16 лет, став символом стабильности и прагматизма. Её лидерство способствовало укреплению позиций страны в Европе и мире.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Тереза Мэй — вызовы и решения в Британии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Тереза Мэй была премьер-министром Великобритании в период сложных переговоров по Брекситу. Её работа отражала стремление сохранить единство страны и международные связи.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Урсула фон дер Ляйен — впереди Европейской комиссии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 председателем Европейской комиссии в 2019 году, Урсула фон дер Ляйен активно занимается социальными и экологическими реформами, влияя на политику всего Союза.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3324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641" y="3117266"/>
            <a:ext cx="442575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мировую политику, экономику, культуру и науку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де Голль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Оказал влияние на формирование современной Французской Республики, укрепил национальную независимость и государственные институты.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Гюго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Выдающийся французский писатель, чьи произведения оказали значительное влияние на мировую литературу и гуманистические идеи.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Мишель Камдессю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качестве главы МВФ сыграл важную роль в мировой экономике, способствуя стабилизации и развитию глобальных финансовых систем.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 Кюри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Учёная с двумя Нобелевскими премиями, внесла огромный вклад в физику и химию, открыв основы радиоактивности.
</a:t>
            </a:r>
            <a:endParaRPr lang="en-US" sz="9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66948"/>
            <a:ext cx="629100" cy="503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3737" y="2698725"/>
            <a:ext cx="541275" cy="61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0150" y="3582035"/>
            <a:ext cx="629100" cy="5032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для лидеров Западной Европы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сталкиваются с необходимостью координации действий для интеграции мигрантов и обеспечения социальной стабильности.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экологической устойчивости и переход к возобновляемым источникам энергии стали приоритетом для региона.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единство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по укреплению сотрудничества и решению политических вызовов поддерживают стратегическую устойчивость.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лидеров как примера для новых поколений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Западной Европы вдохновляют молодежь через школьные проекты и международные саммиты, формируя интерес к истории и политике.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волонтерских программ и инициатив по лидерству помогает подросткам развивать ценности ответственности и активного гражданства.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ценность лидерства в Западной Европе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Западной Европы разных эпох способствовали развитию общества и укреплению единства, формируя основы для будущих поколений и инноваций.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2026-05-10T15:58:03Z</dcterms:created>
  <dcterms:modified xsi:type="dcterms:W3CDTF">2026-05-10T15:58:03Z</dcterms:modified>
</cp:coreProperties>
</file>