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увлекательный мир природы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царство с уникальной ролью в природе и разнообразием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и изучение грибов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и изучение грибов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населяют все уголки Земли — от лесов до городов. Наука микология изучает более 100 тысяч видов, постоянно открывая новые благодаря исследованиям.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грибов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способны к фотосинтезу, поэтому питаются готовыми органическими веществами, поглощая их через клеточную стенку.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хитина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клеточная стенка грибов состоит из хитина — прочного вещества, придающего структуру и защиту.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распространяются с помощью мельчайших спор, которые легко разносятся ветром на большие расстояния.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характеризуются плодовым телом с ножкой и шляпкой, распространены в лесах и полях.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Дрожжевые грибы представляют одноклеточные организмы, которые используются в пекарском деле и производстве напитков.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растут рыхлыми налётами на органических веществах и важны для разложения.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живут на деревьях, разлагая древесину и влияя на экосистемы лесов.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шляпочного гриба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служит защитой спор и имеет разнообразную форму и цвет. Ножка поддерживает шляпку и обеспечивает её поднятие над поверхностью.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 находятся пластинки или трубочки, где формируются споры. Подземный мицелий впитывает воду и питательные вещества из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мицелий грибы всасывают растворённые органические вещества из окружающей среды для своего роста.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расщепляют сложные материалы, такие как древесина и опавшие листья, возвращая питательные вещества в почву.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помогают растениям усваивать воду и минералы, улучшая их жизнеспособность.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грибов — шляпочные, играющие ключевую роль в экосистемах.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групп грибов в природе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шляпочных грибов свидетельствует об их значимости в биоразнообразии.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грибов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грибов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грибов начинается со споры, которая прорастает в мицелий при благоприятных условиях, обеспечивая рост и развитие.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плодоношения из мицелия формируется гриб, выпускающий новые споры для дальнейшего размножения.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отличаются разнообразием и пользой — шампиньоны и подберёзовики популярны в кулинарии.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грибы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грибы, как бледная поганка, опасны даже в малых дозах, требуя осторожности при сборе.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сходства между съедобными и ядовитыми грибами могут привести к ошибкам и отравлениям.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отличительных признаков позволяет безопасно собирать и использовать съедобные грибы.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выделить характеристики съедобных и ядовитых грибов для безопасного сбора.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признаков грибов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распознавание признаков критично для предотвращения отравлений.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грибов для новичков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активно участвуют в разложении органических веществ, помогая возвращать питательные элементы обратно в почву и поддерживать природный круговорот веществ.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их роль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плесневые грибы, например Penicillium, используются для производства антибиотиков, таких как пенициллин, который помогает бороться с бактериальными инфекциями.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часть плесени может быть опасна для человека, вызывая аллергические реакции и выделяя токсины, способные загрязнять продукты и помещения.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Грибы-дрожжи: маленькие помощники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использовать дрожжи для выпечки и приготовления напитков более 7000 лет назад, интуитивно пользуясь их ферментативными свойствами.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 развитие чистых культур дрожжей позволило наладить массовое производство хлеба, кваса и вина с контролируемым качеством и вкусом.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 применяется в пищевой промышленности для получения не только продуктов, но и биотоплива, витаминов и других биопродуктов.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 и в процессе брожения выделяют углекислый газ, благодаря чему тесто поднимается и приобретает пористую структуру.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и их воздействие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Ржавчина на злаках — враг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грибы поражают пшеницу и овёс, вызывая появление ржавых высыпаний на листьях. Это снижает фотосинтез и ведёт к потере урожая в засушливые годы.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Мучнистая роса на смородине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белый налёт на листьях и побегах смородины, снижая качество ягод и ослабляя кусты. Борьба с ним требует тщательного ухода и обработки растений.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положительные и отрицательные аспекты влияния грибов на природу и человека, подчеркивая необходимость знания и осторожного обращения.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грибов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оказывают как положительное, так и отрицательное воздействие, требующее понимания для безопасного взаимодействия.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микоризы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поглощения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микоризы расширяет площадь корней, улучшая поглощение воды из почвы и минералов, что повышает устойчивость растения к засухе.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получают от растения углеводы, а взамен помогают с доставкой питательных веществ, формируя тесное партнёрство между организмами.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роста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способствует более быстрому развитию деревьев и кустарников, улучшая их здоровье и повышая шансы на выживание.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патогенов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создаёт барьер от вредных микроорганизмов и снижает риск заболеваний корневой системы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плесневых грибов получают пенициллин — первый антибиотик, спасающий миллионы жизней от бактериальных инфекций и развившийся в медицине как революционное средство.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грибы применяются для очистки сточных вод, переработки органических отходов и создания натуральных красителей, что снижает нагрузку на окружающую среду.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производят витамины и ферменты, необходимые в пищевой промышленности для улучшения процессов брожения и качества продукции, а также органические кислоты для консервирования.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медицине и промышленности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сбора съедобных грибов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 успешного сбора грибов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обнаружен опёнок, площадь которого составляет около 8,8 кв. км, что делает его крупнейшим живым организмом на Земле — гигантский пример природной жизненной силы.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обладают биолюминесценцией — способны светиться в темноте за счёт специальных белков. Их споры способны распространяться на большие расстояния, перенося неблагоприятные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человек: культурное 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грибов на петроглифах свидетельствует о их важности в ритуалах и первобытных верованиях человечества.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занимают центральное место в фольклоре как символы волшебства и мудрости, часто появляются в сюжетах и стихах.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осень тысячи семей в России отправляются в леса на традиционную «тихую охоту» — сбор грибов, что стало частью национальной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в природе и жизни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ключевые участники экосистем, поддерживают баланс и служат человеку в пище, медицине и промышленности. Знание их разнообразия помогает безопасно использовать и сохранять природные ресурсы.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2026-05-08T08:38:24Z</dcterms:created>
  <dcterms:modified xsi:type="dcterms:W3CDTF">2026-05-08T08:38:24Z</dcterms:modified>
</cp:coreProperties>
</file>