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городов до великих империй: путь древнеиндийской цивилизации.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Древней Индии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государства возникали там, где реки Инд и Ганг давали воду, урожай и удобные пути сообщения. Здесь люди могли кормить города, собирать налоги и содержать войско.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на берегах рек
</a:t>
            </a:r>
            <a:endParaRPr lang="en-US" sz="293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долины Инда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2600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начинают расти крупные города, среди которых Хараппа и Мохенджо-Даро. Их планировка была продуманной и удобной для жизни.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строили дома из обожжённого кирпича, прокладывали прямые улицы, делали колодцы и систему отвода воды. Это были очень развитые поселения.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1900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периода процветания города стали приходить в упадок. Население постепенно переселялось в более маленькие поселения, а жизнь в крупных центрах ослабела.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древний город Хараппа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Цитадель и 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Хараппе археологи обнаружили укреплённую цитадель, жилые районы и отдельные зоны для хозяйственной деятельности. Такое разделение помогало лучше организовать жизнь большого города.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строительный стандарт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стены возводили из одинаковых обожжённых кирпичей. Это говорит о точных правилах строительства и о том, что в городе существовала сильная организация.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домах были колодцы, а улицы снабжались водостоками. Такая система помогала отводить грязную воду и делала город более удобным для жизни.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находили склады и мастерские, где работали ремесленники. Хараппа была не только местом жизни, но и важным центром обмена и производства.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Хараппы ослабели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считают, что русла рек могли смещаться, а привычные источники воды становились менее надёжными. Для городов, зависевших от земледелия, это было серьёзной проблемой.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разрушительных наводнений и долгих засушливых периодов ухудшало жизнь жителей. Урожаи становились менее стабильными, а большие города теряли своё преимущество.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малым поселениям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уходили из больших центров в небольшие деревни и поселения. Так менялся уклад жизни после расцвета цивилизации долины Инда.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торговые связи ослабевали, крупным городам было труднее получать нужные товары и поддерживать ремесло. Это уменьшало их богатство и значение.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в обществе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
</a:t>
            </a:r>
            <a:pPr algn="ctr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жизни ариев рассказывают Веды — древние тексты, в которых сохранились представления о богах, обрядах и правилах поведения. Они помогают понять раннюю историю Северной Индии.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Арии жили племенами, объединёнными общими обычаями и военными вождями. Со временем такие союзы становились прочнее и начинали напоминать ранние государства.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вождей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 племён постепенно усиливали своё влияние, собирали дань и руководили войском. Их власть становилась наследственной и более похожей на царскую.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 группы: жрецов, воинов, земледельцев и слуг. Такое устройство помогало поддерживать порядок, но делало людей неравными.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племя превращалось в государство
</a:t>
            </a:r>
            <a:endParaRPr lang="en-US" sz="297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истории Древней Индии: переход от племенного уклада к махаджанападам.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Шестнадцать махаджанапад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крупных государств и их сильные стороны. Особенно успешными были те, у кого были плодородные земли, реки и удобные дороги.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были государства с реками, дорогами и хорошими землями: они быстрее богатели и легче укрепляли власть.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 истории Древней Индии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государствам усиливаться
</a:t>
            </a:r>
            <a:endParaRPr lang="en-US" sz="290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царства укреплялись, когда люди могли получать стабильный урожай и защищать торговые связи. Именно поэтому важны были и природа, и управление.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земледелие создавали основу богатства, а войско, налоги и дороги помогали удерживать и расширять власть.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истории Древней Индии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Магадха — самое сильное царство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располагалось в богатых районах Северной Индии. Плодородные земли и удобные пути сообщения помогали получать урожай, вести торговлю и собирать налоги.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Бимбисаре и Аджаташатру Магадха быстро усилилась. Правители расширяли владения, укрепляли власть и подчиняли соседние земли с помощью политики и войны.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важным центром была Раджагриха, а позже — Паталипутра. Перенос столицы помогал лучше контролировать территорию и усиливать управление государством.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Магадха опиралась на слонов, войско и крепкие укрепления. Такая защита делала царство опасным соперником для соседей и позволяла расширять влияние.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Чандрагупта Маурья и начало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Чандрагупта Маурья сумел объединить многие земли Северной Индии и создать сильную власть, которая опиралась на армию и управление из центра. Его правление стало началом первой большой империи Индии.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 Ашоке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Ашоке империя стала ещё шире и известнее. Его имя связывают не только с завоеваниями, но и с каменными столбами с надписями, на которых царь обращался к людям и напоминал о законах.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Маурьи собрали Индию в одно государство
</a:t>
            </a:r>
            <a:endParaRPr lang="en-US" sz="24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и его правила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после Калинги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 Калингу Ашока понял, что новые завоевания приносят слишком много страданий. Он отказался от постоянной войны и стал искать способы укрепить государство через мир и порядок.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дхаммы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говорил о дхамме — правилах справедливой и доброй жизни. Он призывал уважать родителей, помогать людям и не причинять вреда без необходимости, чтобы в стране было меньше вражды.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империи ставили каменные столбы и высекали на них указы Ашоки. Такие надписи помогали передавать волю царя людям в разных областях и напоминали о единой власти.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дорогах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Ашоке строили дороги, колодцы и места отдыха для путников. Это облегчало поездки, торговлю и связь между частями огромной державы, делая страну более связной и удобной для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империей Маурьев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большой страной требовало чётких правил, людей на местах и постоянной связи между областями.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территория, тем важнее налоги, дороги и контроль на местах. Без них империя не могла долго сохранять единство.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Индии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города и торговцы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ткачи, которые делали хлопковые ткани для местных жителей и для обмена. Ремесло требовало опыта, а готовая продукция ценилась далеко за пределами города.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изготавливали кувшины, миски и сосуды для хранения зерна, воды и масла. Такая посуда была нужна каждому дому, поэтому мастерские в городах работали постоянно.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и мастера по металлу создавали браслеты, бусы, украшения и полезные инструменты. Их изделия показывали достаток владельца и служили важной частью городской торговли.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перевозили хлопок, пряности, драгоценные камни и слоновую кость по сухопутным дорогам и по морю. Благодаря обмену города богатели и становились важными центрами жизни.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приходило богатство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государства создавались не одним источником, а сразу несколькими видами хозяйственной деятельности.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богатства — земледелие. Но торговля, ремёсла и пошлины усиливали казну и помогали государству сохранять власть.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Индии; учебная реконструкция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Древней Индии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был важной частью жизни многих жителей Индии. Он связывал людей с традициями предков, обрядами и представлениями о долге, поэтому влиял и на повседневные поступки, и на власть.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учил состраданию, умеренности и отказу от жестокости. Монастыри становились местами учёбы, а правители, подобные Ашоке, поддерживали буддистов, чтобы укрепить мир в стране.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 тоже призывал не причинять вреда живым существам. Его последователи строго соблюдали правила поведения, а их общины вносили вклад в духовную жизнь и торговые города.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монастыри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монастыри были не только местами молитвы. Там хранили книги, обсуждали знания, принимали путников и пожертвования, поэтому они играли заметную роль в жизни общества.
</a:t>
            </a:r>
            <a:endParaRPr lang="en-US" sz="9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Гуптов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Самудрагупты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Самудрагупта расширил влияние империи и прославился как энергичный правитель. Его успехи усилили авторитет династии и сделали Гуптов одной из самых заметных сил своего времени.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Чандрагупте I власть Гуптов стала сильнее, а подчинённые области признали верховенство царей. Это помогло создать более устойчивое государство с развитым управлением и крупными городами.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называют золотым веком, потому что развивались наука, литература и искусство. Появлялись новые произведения, украшались города и строились храмы, заметные в истории Индии.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стало больше мастерских, рынков и образованных людей. Экономика и культура поддерживали друг друга, поэтому жизнь в империи выглядела более богатой и разнообразной.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империи теряли силу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по судьбе империй Маурьев и Гуптов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этапов истории Древней Индии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этапа показывают, как менялись размеры государства, сила власти и значение городов.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шла от ранней городской цивилизации к сильным царствам и крупным империям, а затем к культурному расцвету.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Индии; учебная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прошла путь от городов долины Инда к мощным царствам и империям. Её развитие определяли реки, труд людей, торговля и умение правителей объединять страну.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городов к великим империям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2026-06-02T03:27:39Z</dcterms:created>
  <dcterms:modified xsi:type="dcterms:W3CDTF">2026-06-02T03:27:39Z</dcterms:modified>
</cp:coreProperties>
</file>