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романе «Герой нашего времени»
</a:t>
            </a:r>
            <a:endParaRPr lang="en-US" sz="242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Печорина — это конфликт с людьми, обществом и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Лермонтова и его время
</a:t>
            </a:r>
            <a:endParaRPr lang="en-US" sz="2302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вышел в 1840 году и стал одним из первых русских романов, где так подробно показан внутренний мир человека. Лермонтов рассказал о поколении, потерявшем ясную цель и чувство опоры.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постоянно сталкиваются человек и общество: Печорин не принимает светские правила, чувствует лицемерие и сам отвечает холодностью, усиливая взаимное отчуждение.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важен конфликт человека с самим собой: герой понимает свои поступки, но не умеет направить силу характера на добро, поэтому живет в скуке и внутреннем разладе.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конфликт с судьбой: в разных повестях герои спорят о свободе выбора, случайности и предопределении, а общий сюжет показывает, как эти вопросы влияют на жизнь Печорина.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конфликта есть в романе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как главный источник напряжения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умен, наблюдателен и смел, но его интерес к людям часто оказывается недолгим. Он испытывает чужие чувства, действует из любопытства и быстро устает от отношений.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вокруг него возникают ревность, обиды и трагические последствия. Его способности велики, но в них нет ясной нравственной цели, которая могла бы остановить разрушение.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и общество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замечает фальшь в светском обществе и военной среде, где многое держится на позе и пустых разговорах.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Лицемерие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верит в простые и честные отношения, поэтому сам редко говорит о чувствах прямо и открыто.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искренности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видят в нем холодного и опасного человека, который не хочет жить по общим правилам.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среди своих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разрыв: Печорин не принимает людей, а люди не принимают его и не могут с ним сблизиться.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непонимание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напряжение возникает там, где Печорин не просто наблюдает, а вмешивается в чужую жизнь.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конфликт особенно заметен в разных повестях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острым выглядит конфликт в «Княжне Мери» и «Бэле»: там решения героя прямо ведут к тяжелым последствиям.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повестям романа М. Ю. Лермонтова «Герой нашего времени»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Печорина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чувствует себя сильнее и умнее многих людей вокруг, но эта сила не приносит ему покоя. Он словно все время опережает остальных, оставаясь в одиночестве.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хорошо понимает собственные слабости, однако не может выбрать цель, которая придала бы жизни смысл. Из-за этого его мысли часто переходят в раздражение и усталость.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ему становится скучно, он начинает испытывать людей, проверяя их чувства и характер. Так внутренний разлад превращается в действия, которые ранят других и самого героя.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 Печорин не оправдывает себя полностью: он признает, что приносит окружающим несчастье. Это делает его образ особенно сложным и тревожным.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Бэла: конфликт чувства и эгоизма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Бэлы любовь выглядит светлой и искренней, но Печорин воспринимает ее как увлечение и испытание. Он добивается внимания героини, а затем быстро теряет прежний интерес.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Бэлы чувство становится настоящей жизнью, поэтому ее судьба особенно трагична. Этот эпизод показывает, как холодное самолюбие разрушает доверие, надежду и человеческую близость.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Максимыч относится к Печорину по-доброму и искренне, потому что помнит общие переживания и считает их почти дружбой. Для него это важная человеческая связь.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встречает старого товарища без тепла и заметного участия. Его сдержанность ранит сильнее, чем открытая ссора, потому что надежда на близость не оправдывается.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особенно ясно показывает разницу между сердечной привязанностью и внутренней закрытостью. Один человек хранит память о прошлом, а другой легко проходит мимо.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Максимыч и конфликт непонимания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попадает в Тамань, где все кажется настороженным и таинственным. Тихий берег, темная вода и неизвестные люди создают ощущение опасности, которое не исчезает до конца эпизода. Здесь любопытство героя становится началом столкновения.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берег и скрытая жизнь
</a:t>
            </a:r>
            <a:endParaRPr lang="en-US" sz="1403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пытается понять, что скрывают местные жители, и сам нарушает границы их тайной жизни. Его стремление узнать больше приводит к риску и обману. В этой истории особенно заметно, что Печорин не умеет оставаться в стороне.
</a:t>
            </a:r>
            <a:endParaRPr lang="en-US" sz="1061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порядок, в который он вмешивается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не только опасный случай, но и привычку героя искать острые впечатления. Он словно проверяет себя в ситуации, где нельзя заранее предсказать исход. Так «Тамань» становится рассказом о тайне, смелости и тревожной цене любопытства.
</a:t>
            </a:r>
            <a:endParaRPr lang="en-US" sz="929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для характера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«Тамань»: маленькая история большой опасности
</a:t>
            </a:r>
            <a:endParaRPr lang="en-US" sz="18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40691"/>
            <a:ext cx="4646100" cy="25895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романа и виды конфликта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Ю. Лермонтова «Герой нашего времени»; повести «Бэла», «Максим Максимыч», «Княжна Мери», «Фаталист»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почти каждый герой связан с особым типом столкновения, а все линии сходятся вокруг образа Печорина.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у каждого персонажа есть свой конфликт, но главный центр всех столкновений — Печорин и его отношение к людям.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становится итогом столкновения гордости, обиды и желания победить любой ценой.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«Княжне Мери» спор двух характеров доходит до открытого противостояния и показывает, как самолюбие разрушает отношения.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Ю. Лермонтова «Герой нашего времени», повесть «Княжна Мери»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романе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событиям повестей «Бэла», «Тамань», «Княжна Мери» и «Фаталист».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«Фаталист»: конфликт человека и судьбы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Лермонтов ставит вопрос, предопределена ли жизнь человека или он сам способен влиять на события. Разговор о судьбе превращается в философский спор.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Вулича делает этот спор особенно острым: случайность кажется сильнее человеческих планов, а чувство тревоги усиливает напряжение повести.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не остается наблюдателем. Он действует сам и проверяет, может ли решимость человека изменить ход событий, а не только принять его.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 существуют отдельно: одна усиливает другую и толкает героя к новым испытаниям и рискованным поступкам.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Печорин постоянно вступает в конфликт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конфликтов — внутреннее неблагополучие героя и его потребность проверять себя и других.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образа Печорина по роману М. Ю. Лермонтова «Герой нашего времени»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как пространство конфликта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риск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романе связан с дорогами, крепостями, горами и опасными переходами. В таком мире любое событие кажется острее и напряжённее.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человеческих столкновений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особенно заметны одиночество Печорина, непрочность дружбы и быстрые перемены в отношениях. Кавказ помогает увидеть романтическую и трагическую сторону истории.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смысл конфликта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не говорят прямо о своих переживаниях. Из-за этого рядом с ними возникают недосказанность, подозрение и ошибочные выводы.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чувства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по-разному видят одни и те же поступки. То, что одному кажется шуткой, другому причиняет боль и обиду.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споре, проверке и напряжённой ситуации становятся яснее сильные и слабые стороны каждого героя, особенно Печорина.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характера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не только, что произошло, но и почему это случилось. Поэтому внутренний мир героев оказывается важнее внешней ссоры.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важнее события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что ум и сила сами по себе не делают человека счастливым. Без доброты они легко превращаются в источник боли для других.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конфликта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часто ставит свои желания выше чувств окружающих. Из-за этого его поступки ведут не к дружбе, а к разрыву и несчастью.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заставляют задуматься о цене равнодушия, гордости и манипуляции. Эти качества разрушают отношения быстрее, чем открытая вражда.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поднимает важный вопрос: почему человек с большими способностями может прожить жизнь без радости и без пользы для людей?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использована условная оценка силы последствий: от холодного разрыва до трагического финала и тревожной неопределённости.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конфликтов в повестях романа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конфликтов заканчиваются тяжело: роман подчёркивает разрушительный след характера Печорина и мрачный тон повествования.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повестей романа М. Ю. Лермонтова «Герой нашего времени»; условная оценка последствий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Конфликт, который делает роман живым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Лермонтов показывает, как внутренние противоречия одного человека отражаются на судьбах других. Поэтому история Печорина остаётся понятной и важной даже для сегодняшнего читателя.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2026-05-23T00:36:04Z</dcterms:created>
  <dcterms:modified xsi:type="dcterms:W3CDTF">2026-05-23T00:36:04Z</dcterms:modified>
</cp:coreProperties>
</file>