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безопасность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распознавать угрозы и действовать спокойно, правильно, безопасно.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семикласснику важно знать 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Семиклассник часто бывает без постоянного контроля взрослых: в школе, транспорте, торговых центрах и на прогулках. Именно там важно быстро замечать тревожные признаки и не совершать опасных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терроризм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— это опасные действия или угроза их совершения, которые используют, чтобы запугать людей и заставить их вести себя под давлением страха.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цель — нарушить привычную жизнь, посеять недоверие между людьми и создать ощущение незащищённости в школе, городе или стране.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считаются преступлением, потому что они ставят под угрозу жизнь, здоровье людей и общественный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требуют внимания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Бесхозная вещь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Сумка, коробка, пакет или рюкзак, оставленные без присмотра в людном месте, всегда требуют осторожности и внимания взрослых.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детали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Провода, необычный запах, шум внутри предмета или видимые изменения могут указывать на опасность и не должны игнорироваться.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поведение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оставил вещь и быстро ушёл, стараясь не привлекать внимания, это повод сразу сообщить взрослым или охране.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сообщения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сообщения о взрыве, захвате или требование срочно покинуть помещение без объяснения причины нужно воспринимать серьёзно.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слухи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крики, непроверенные сообщения и просьбы сохранять всё в тайне могут усиливать опасность и мешать правильным 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терроризм опасен для человека и общества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терроризма затрагивают не только отдельных людей, но и целые семьи, учреждения и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одновременно личные и общественные: они вызывают травмы, страх и сбои в работе привычной среды. Поэтому важны внимание, дисциплина и быстрое обращение за помощью.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России, МВД России, памятки по гражданской обороне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подозрительного предмета
</a:t>
            </a:r>
            <a:endParaRPr lang="en-US" sz="2009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личной безопасности и сообщениям взрослым и службам
</a:t>
            </a:r>
            <a:endParaRPr lang="en-US" sz="17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уличные ситуации требуют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коридорах, у входа, в гардеробе и на лестницах нельзя поднимать чужие вещи или приближаться к подозрительным предметам. Дистанция и спокойствие помогают не мешать взрослым.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остановок, возле магазинов, подъездов и в местах скопления людей важно не отвлекаться и не отходить от группы. Если что-то кажется странным, нужно сразу сообщить взрослому.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правилам личной безопасности; обобщение типичных ситуаций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ситуации, требующие осторожности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Людные места требуют особенно быстрой реакции и умения не поддаваться суете.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связан прежде всего с большим числом людей, спешкой и невнимательностью, а не только с конкретным местом.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толпе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беги, не останавливайся резко и не иди против общего движения. Такие действия создают риск падения, толчков и потери равновесия.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руки согнутыми перед грудью, не хватайся за незнакомых людей и не цепляйся за выступающие предметы. Так легче защитить себя и сохранить пространство для дыхания.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запоминай выходы, держись рядом с классом, группой или взрослым. Если толпа движется, важно сохранять спокойствие и не наклоняться за упавшими вещами.
</a:t>
            </a:r>
            <a:endParaRPr lang="en-US" sz="11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эвакуации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Покинуть здание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отойди на указанное безопасное расстояние. Не создавай скопление и не мешай движению остальных людей.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Услышать сигнал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 дела, не спорь и не задерживайся. Внимательно слушай указания учителя, администрации или сотрудников безопасности.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Двигаться к 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 спокойно и быстро, держась с группой. Не возвращайся за вещами, не пользуйся лифтом и не останавливайся у дверей.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Ждать указаний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Оставайся с классом или взрослым и жди дальнейших распоряжений. Не распространяй слухи и не возвращайся внутрь без разрешения.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12" y="825975"/>
            <a:ext cx="4373226" cy="34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сообщать по номеру 112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112.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точное сообщение помогает экстренным службам быстрее оценить ситуацию и направить помощь.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 точнее сообщение, тем быстрее службы понимают обстановку и принимают решение о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угрозе в общественном месте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панике или признаках опасности.
</a:t>
            </a:r>
            <a:endParaRPr lang="en-US" sz="1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Пугающие новости и сообщения о якобы случившейся опасности часто рассчитаны на быструю пересылку. Не открывайте их без проверки и не делайте выводов по одному сообщению.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тревожные сообщения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переписке просят никому не говорить, скрывают цель общения или подталкивают к опасным действиям, это повод остановиться. Сразу завершите разговор и сохраните доказательство.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чаты и давление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из незнакомых чатов и писем могут вести на обманные страницы или вредоносные сайты. Лучше не переходить по ним и сразу показать сообщение взрослому.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призывы к насилию и подозрительные публикации нужно сообщать родителям, учителю или другому взрослому. Чем раньше это сделать, тем быстрее можно предотвратить риск.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безопасному поведению в интернете; рекомендации для школьников.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Интернет-риски и способы защиты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важно не только защищать устройство, но и сохранять критическое отношение к сообщениям, особенно если они вызывают страх или спешку.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обманом, давлением и попыткой втянуть человека в опасные действия. Защита начинается с проверки информации.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взрослый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заметил тревожную ситуацию, он сначала обращается к учителю, классному руководителю или охране. В школьном коридоре спокойный голос и чёткое сообщение помогают быстрее передать информацию дальше.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цепочка действий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становится надёжнее, когда каждый знает свою роль: ученик сообщает, взрослый принимает решение, службы реагируют. На иллюстрации это можно показать как передачу сигнала к номеру 112.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подключаются службы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серьёзной угрозе к работе подключаются полиция, спасатели и медики. Они получают сведения от взрослых, оценивают обстановку и действуют по установленным правилам, чтобы защитить людей и организовать помощь.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и служб безопасности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безопасность после тревожных событий
</a:t>
            </a:r>
            <a:endParaRPr lang="en-US" sz="2192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постоянно читать пугающие сообщения и смотреть тревожные ролики. Лучше ограничить новости, не пересылать слухи и опираться только на проверенную информацию.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тревожных новостей нормально чувствовать страх или напряжение. Помогает спокойный разговор со взрослым, который выслушает без насмешек и объяснит, что произошло на самом деле.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сохранять привычный режим дня: вовремя ложиться спать, есть, учиться и отдыхать. Обычные дела возвращают чувство опоры и уменьшают внутреннее напряжение.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страх не проходит, мешает спать или учиться, нужно обратиться к родителям, классному руководителю или школьному психологу. Своевременная помощь снижает последствия стресса.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памятки по безопасному поведению; обобщение для школьников.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спокойствие в опасной ситуации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Подготовленный школьник быстрее замечает важные детали и меньше поддаётся панике, поэтому действует увереннее и безопаснее.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и доверие к взрослым усиливают уверенность. Спокойствие помогает не ошибиться и вовремя выбрать правильный шаг.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можно и нельзя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правильные действия в тревожной ситуации.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действовать спокойно и по правилам, можно избежать травм, не мешать службам и помочь окружающим.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гражданской обороне и безопасному поведению для школьников.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 и взаимопомощь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необычные предметы, шум, панику или странное поведение людей важно не ради любопытства, а ради безопасности. Своевременное наблюдение помогает предотвратить опасную ситуацию.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сразу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возникла тревога, нужно быстро передать информацию взрослым, а не обсуждать её с друзьями. Одно точное сообщение иногда важнее длинных разговоров и пересылок.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одноклассникам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ученик может поддержать тех, кто испугался: показать выход, напомнить правила, не создавать давку. Такая взаимопомощь делает класс более собранным и защищённым.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соблюдать правила, уважать указания взрослых и не поддаваться панике — это проявление гражданской ответственности. Она начинается с простых ежедневных поступков.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начинается с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опасен, но грамотное поведение снижает риск для себя и окружающих. Внимательность, спокойствие, знание правил и обращение к взрослым и 112 помогают действовать правильно.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2026-05-20T23:14:46Z</dcterms:created>
  <dcterms:modified xsi:type="dcterms:W3CDTF">2026-05-20T23:14:46Z</dcterms:modified>
</cp:coreProperties>
</file>