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 Миккель и медведь Бамсе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хитрости, доверии и весёлых лесных проделках.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история пришла из норвежского фольклора, где звери живут рядом, спорят, обманывают и учатся на ошибках. Перевод и обработка Ф. Золотарёвской сделали её ясной и удобной для чтения во 2 классе.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Норвежская сказка из северного леса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 Миккель маленький, быстрый и очень сообразительный. Он замечает детали, быстро думает и почти всегда находит выход, даже если ситуация кажется сложной.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Бамсе большой, сильный и выглядит очень грозно. Но за его силой скрываются доверчивость и прямодушие, из-за которых он легко попадает в ловушку.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построены на контрасте: ловкость против силы, ум против прямолинейности. Благодаря этому их разговоры становятся живыми и смешными, а сюжет — неожиданным.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столкновение таких разных характеров создаёт главную интригу сказки. Читателю интересно наблюдать, кто сумеет перехитрить другого и чем всё закончится.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сказки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северная атмосфера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пейзаж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связано с лесом, тропинками, берлогой и зимним холодом. Снег, высокие деревья и тишина сразу создают ощущение северной сказки.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соседей-животных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мире звери ведут себя как соседи: разговаривают, спорят и договариваются. Поэтому история кажется живой и очень близкой детям.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история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Миккель и Бамсе впервые сходятся в лесу. Сразу видно, что один надеется на силу, а другой — на ум и находчивость.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или договор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вступают в спор, обсуждают дело или заключают сделку. Каждый хочет остаться в выигрыше, но делает это по-своему.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ход Миккеля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 быстро придумывает план и начинает вести разговор так, чтобы Бамсе ему поверил. С этого момента перевес постепенно переходит к хитрецу.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Миккель говорит уверенно и быстро находит ответ на любой вопрос. Он не теряется, даже если нужно сразу изменить план и придумать новый ход.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действует Миккель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маленькие победы строятся не на силе, а на сообразительности и ловких репликах. Поэтому Миккель почти всегда выглядит на шаг впереди.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 внимательно следит за Бамсе и замечает, когда тот начинает верить слишком легко. Именно наблюдательность помогает Миккелю пользоваться чужой доверчивостью.
</a:t>
            </a:r>
            <a:endParaRPr lang="en-US" sz="9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Бамсе кажется могучим и страшным, но в решающий момент он часто оказывается в неловком положении. Сила есть, а осторожности не хватает.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ждёт честного результата и верит обещаниям, которые слышит от Миккеля. Из-за этого он не сразу замечает, что его перехитрили.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Бамсе вызывает улыбку, потому что он не злой, а слишком прямой и простодушный. Именно поэтому его легко удивить и провести.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ведёт себя Бамсе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показывает, как одна ошибка ведёт к следующему, а смекалка меняет исход истории.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шаги сказки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здесь смешно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Неожиданная слабость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Грозный медведь оказывается уязвимым, и это сразу вызывает улыбку. Смешно, когда большой и сильный герой попадает в простую ловушку.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Ловкие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Миккель побеждает не силой, а разговором и быстрыми ответами. Его реплики звучат так уверенно, что Бамсе не сразу замечает подвох.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шутка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сказке мягкий и добрый. Здесь никто не пугает читателя, а смешные моменты рождаются из лесного спора и неожиданного результата.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 оставляет светлое чувство и помогает запомнить историю. После проделки Миккеля становится ясно, что ума и осторожности недостаёт только тому, кто слишком доверчив.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напоминает, что сила сама по себе не всегда помогает. Иногда важнее вовремя заметить опасность, подумать и выбрать верный шаг.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это простой и понятный урок: смекалка, наблюдательность и внимательность могут оказаться сильнее больших мышц и громкого голоса.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эта история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не спешить с доверием, особенно если собеседник слишком вежлив и слишком быстро предлагает выгодное решение. Осторожность здесь очень полезна.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норвежских сказках особенно заметны северная природа, холод, снег и лес, где звери ведут себя почти как люди и разговаривают друг с другом.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волшебных чудес здесь чаще встречаются смекалка, осторожность и житейская находчивость, поэтому история звучит просто и очень по-домашнему.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Норвежские особенности сюжета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сюжеты обычно близки детям: они легко представляют знакомый лес, следы на снегу и соседей-зверей, которые могут поссориться и помириться.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сказка о Миккеле и Бамсе кажется живой и убедительной, будто её действительно могли рассказать у костра в зимнем лесу.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лиса в народных сказках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 Миккель продолжает привычный сказочный образ хитрого героя: он не сильнее других, зато быстро замечает слабое место собеседника и умеет извлечь из этого пользу.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персонаж сразу запоминается детям, потому что в его поведении есть и настороженность, и выдумка, и готовность в любой момент придумать новый ход.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Бамсе связан с традиционным образом медведя: он большой, крепкий и кажется очень уверенным в своей силе, но не всегда видит опасность вовремя.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медведя в народной сказке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Бамсе становится комическим героем: его сила заметна, но без осторожности и внимания она не спасает от ловушки.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сказке медведь вызывает улыбку не злобой, а доверчивостью и прямодушием: он ждёт честной игры, хотя рядом действует ловкий обманщик.
</a:t>
            </a:r>
            <a:endParaRPr lang="en-US" sz="98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Золотарёвская передала сказку на ясном и лёгком русском языке, чтобы её было удобно читать детям младшего школьного возраста.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обработке сохранены живые диалоги, образные слова и народный ритм речи, поэтому герои звучат естественно и выразительно.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такому переводу сказка читается как весёлый устный рассказ: она понятна, динамична и хорошо подходит для второго класса.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и обработка Ф. Золотарёвской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436" y="3304813"/>
            <a:ext cx="40381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говорят просто и недолго, поэтому смысл сразу понятен, а диалог звучит живо и легко воспринимается на слух.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выражения помогают запомнить ход событий и делают сказку похожей на настоящий устный рассказ.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фразы добавляют смешные интонации, передают удивление и делают сцену более яркой и выразительной.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юмор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Простая, разговорная речь создаёт добрый юмор без грубости: шутка рождается из самой ситуации и характера героев.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на иллюстрации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хорошо смотрятся маленький рыжий лис впереди и большой медведь позади, чтобы сразу была заметна разница в росте, характере и движении.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 лучше сделать северным: снег, тёмные ели и холодные оттенки помогут передать норвежскую атмосферу и сделать сцену похожей на сказочный лес.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короткая, а события в ней развиваются быстро, поэтому ребёнку легко следить за сюжетом и не терять интерес.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получается смешным и запоминающимся, потому что неожиданно побеждает не сила, а сообразительность, — именно такие концовки детям особенно нравятся.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нравится детям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очень разные: маленький, но умный лис и большой, но доверчивый медведь сразу вызывают улыбку и помогают понять конфликт.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 спокойного начала сюжет переходит к смешному напряжению и затем к лёгкой развязке.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в сказке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героя создают весь сюжет и помогают увидеть, как сталкиваются хитрость, сила и доверие.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сказки «Лис Миккель и медведь Бамсе»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образы сразу делают сказку понятной: один герой думает быстрее, другой верит слишком легко, и именно на этом строится весёлый конфликт.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где ум побеждает силу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Миккеля и Бамсе учит быть внимательным, не спешить доверять и ценить смекалку. Это добрая норвежская сказка с весёлым юмором и ясным смыслом.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2026-05-24T03:31:19Z</dcterms:created>
  <dcterms:modified xsi:type="dcterms:W3CDTF">2026-05-24T03:31:19Z</dcterms:modified>
</cp:coreProperties>
</file>