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— Образ — Музыка: как литература превращает идею в художественное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соединяет смысл, образность и звучание в единое художественное целое?
</a:t>
            </a:r>
            <a:endParaRPr lang="en-US" sz="2763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11 классе анализировать мысль, образ и музыку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старшей ступени литература требует не пересказа, а точного чтения текста. Понимание авторской мысли раскрывается через образ, композицию, интонацию и звукопись — особенно в поэзии XIX–XX веков.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Мысль, образ и музыка как основные уровни литературного текста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в произведении выражает авторскую позицию, нравственную оценку и понимание человека, истории и мира. Она не сообщает тезис прямо, а формируется в художественном высказывании.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переводит абстрактный смысл в конкретную картину: персонажа, пейзаж, деталь, символ или ситуацию. Благодаря ему идея становится видимой, ощутимой и запоминающейся.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текста создаётся ритмом, рифмой, повтором, звуковыми созвучиями и интонацией. Эти средства делают речь не только выразительной, но и эмоционально убедительной.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авторского замысла к читательскому пониманию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смысл проходит через образ и звуковую организацию текста.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как точка встречи мысли и чувства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образ делает идею переживаемой: метафора, эпитет, сравнение и символ связывают мысль с настроением. Звукопись усиливает впечатление и помогает услышать эмоциональный тон.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образ раскрывается через портрет, пейзаж, интерьер, деталь и речь героя. Так смысл становится объёмным: читатель видит не только событие, но и внутреннее состояние персонажа.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речи формируют музыкальность стихотворения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эти компоненты редко действуют отдельно: они создают единый слуховой рисунок и помогают читателю почувствовать движение смысла.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рождается из сочетания нескольких средств, а не из одного приёма. Чем согласованнее они работают, тем сильнее эмоциональный эффект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поэтической формы, составлена по материалам школьного курса литературы
</a:t>
            </a:r>
            <a:endParaRPr lang="en-US" sz="10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слова в русской поэзии XIX века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музыкальность основана на ясном синтаксисе, точной интонации и гармоничном ритме. Благодаря этому стих звучит свободно, естественно и внутренне уравновешенно.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и Тютчева особенно заметны звуковая плотность, плавность строки и передача мгновенного переживания. Музыка стиха здесь становится способом уловить тончайшее движение чувства.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звуковая организация поддерживает мотив одиночества, напряжения и романтической тоски. Ритм и интонация усиливают драматизм высказывания и внутренний конфликт.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тема раскрывается через мысль, образ и звук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в литературе получает разные смысловые акценты в зависимости от образов и звучания.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сама по себе ещё не создаёт художественного эффекта. Её выразительность зависит от того, какие образы и звуковые решения выбирает автор.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приёмов русской литературы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 звук в поэзии Серебряного века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поэтика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символы дороги, ночи, незнакомки и метели несут не только зрительный, но и звуковой смысл. Они создают атмосферу ожидания, тревоги и внутреннего движения.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Акмеистическая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и Мандельштама образ точен и сдержан, но внутри него звучит напряжённая интонация. Слово становится особенно значимым, потому что каждая деталь работает на смысл.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удерживает литературный текст в памяти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особенно чутко откликается на сочетание ритма, образа и точной авторской интонации — именно оно делает текст узнаваемым.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объединены смысл, образность и звучание, тем прочнее литературный текст закрепляется в памяти и тем глубже его переживание.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восприятия художественного 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50" y="1804995"/>
            <a:ext cx="751200" cy="600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скрытой музыкальности прозы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длинных и коротких фраз задаёт внутреннее движение прозы. Оно влияет на темп чтения, усиливает напряжение или, наоборот, создаёт ощущение спокойной плавности.
</a:t>
            </a:r>
            <a:endParaRPr lang="en-US" sz="1499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повторы, композиционные паузы и возвращение мотивов делают прозу интонационно организованной. Благодаря этому смысл не только сообщается, но и эмоционально настраивает читателя.
</a:t>
            </a:r>
            <a:endParaRPr lang="en-US" sz="1491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 и мелодичность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музыка текста рождается из точности детали и подтекста, у Бунина — из плавной фразы и живописности описания. В обоих случаях слово звучит почти как скрытая мелодия.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художественный мотив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романс и народная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музыкальные образы нередко входят в сам сюжет. Песня, романс или инструментальная игра помогают раскрыть характер героя и атмосферу сцены.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знак внутреннего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обозначать память, судьбу, мечту или тревожное предчувствие. Поэтому она становится не просто фоном, а смысловым языком произведения.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к пониманию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первого впечатления перейти к аргументированной интерпретации поэтического текста.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поэтической выразительности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стороны стихотворения особенно заметны при чтении и сравнении. Важно не отдельное качество, а их согласованность в единой художественной 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ровнее распределены компоненты, тем цельнее текст; сильная лирика удерживает баланс между звучанием, образом и смыслом.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поэтического анализа для 11 класса; дата не требуется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как признак высокой художественной культуры речи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начинается с точного слова: если лексика выбрана верно, текст звучит естественно, без натяжки и лишней декоративности.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Ритмическая организованность придаёт речи внутренний порядок, благодаря которому фраза запоминается и воспринимается как цельное художественное высказывание.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Композиционная гармония связывает детали, мотивы и интонации, создавая ощущение завершённости, а не случайного набора красивых строк.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выразительность позволяет тексту не только сообщать мысль, но и вызывать отклик, отличая подлинное мастерство от внешней эффектности.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038" y="1432650"/>
            <a:ext cx="3055574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 в создании образа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средств помогает увидеть, как формируется образ и его звучание.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средства работают на один результат: делают образ ярче, а речь — выразительнее и эмоционально убедительнее.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литературы; школьный курс анализа художественного 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ритм часто становится носителем конфликта: резкая строка, ударная интонация и нестандартная организация речи передают энергию высказывания.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смысл сосредоточен до предела; разорванный ритм и напряжённая интонация подчёркивают внутреннюю драму лирического переживания.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XX века звук часто перестаёт быть украшением и становится способом мыслить, спорить, признавать боль или утверждать мировоззрение.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музыкальность связана с природными образами, народной речью и исповедальной мягкостью, поэтому стих звучит доверительно и душевно.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Мысль, образ и музыка в поэзии XX 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вызывает художественный текст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может сочетать несколько эмоциональных реакций. Это зависит от образности, интонации, конфликта и того, насколько близка читателю авторская позиция.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произведение создаёт не одно чувство, а устойчивый комплекс переживаний, который делает чтение личным и запоминающимся.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читательских реакций в школьном анализе литературы; дата не требуется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о единстве мысли, образа и музыки в литературе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делает эту мысль зримой и ощутимой: через деталь, символ, пейзаж или характер читатель воспринимает содержание не отвлечённо, а конкретно.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речи связывает всё воедино, поскольку ритм, интонация и звукопись превращают слово в художественное переживание, которое воздействует на память и чувство.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задаёт произведению смысловой стержень и помогает понять, какую позицию занимает автор по отношению к человеку, времени и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говорит с нами через мысль, образ и звучание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убеждает тогда, когда идея, образ и музыкальная организация речи работают вместе. Именно это единство делает чтение глубоким, а анализ — по-настоящему содержательным.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2026-05-23T21:13:08Z</dcterms:created>
  <dcterms:modified xsi:type="dcterms:W3CDTF">2026-05-23T21:13:08Z</dcterms:modified>
</cp:coreProperties>
</file>