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угрозой: современная проблема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исчезновение видов и климат меняют жизнь на Земле. Узнаем почему.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каждого из нас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людей и промышленность растут, усиливая нагрузку на природу. Вымирания происходят быстро, а мусор и вырубка лесов заметны даже в наших городах.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газов ухудшают качество воздуха, а загрязнение рек и морей убивает водных животных, нарушая экосистемы.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исчезают из-за вырубки для сельского хозяйства и строительства, что лишает многих видов естественной среды обитания.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исчезает из-за разрушения среды, что меняет баланс природы и снижает её устойчивость.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разнообразия животных и растений
</a:t>
            </a:r>
            <a:endParaRPr lang="en-US" sz="126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природе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животных с 1900 года
</a:t>
            </a:r>
            <a:endParaRPr lang="en-US" sz="217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вымерших видов по группам за 120 лет растёт быстрее естественного уровня.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видового разнообразия превосходят естественные показатели в сотни 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Красная книга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живые организмы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приводит к массовой гибели рыб, амфибий и птиц, снижая биоразнообразие и нарушая природные цепочки питания.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часто попадает в желудки морских животных и птиц, вызывая их заболеваемость и гибель, усугубляя экологические проблемы.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океаны попадает около 8 миллионов тонн пластика, что наносит огромный ущерб морским экосистемам по всему миру.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на планете за 140 лет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растет стабильно, особенно после 2000 года, ухудшая климатические условия.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Наблюдаемый рост температуры способствует экологическим изменениям и повышению уровня моря.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управление океанических и атмосферных исследований США (NOAA)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0" y="1332899"/>
            <a:ext cx="2442880" cy="234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435" y="1332900"/>
            <a:ext cx="2442880" cy="234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исчезает около 10 миллионов гектаров леса, что приводит к потере среды обитания для тысяч видов животных и растений.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снижает поглощение углекислого газа, способствуя увеличению концентрации парниковых газов и усилению глобального потепления.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парникового эффекта
</a:t>
            </a:r>
            <a:endParaRPr lang="en-US" sz="1167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Обнажённая почва после исчезновения лесов становится уязвимой для ветров, увеличивая частоту и силу пылевых бурь в регионах.
</a:t>
            </a:r>
            <a:endParaRPr lang="en-US" sz="86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пылевых бурь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исчезают леса и какие это имеет последствия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глобального потепления для природы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приводит к повышению уровня мирового океана и затоплению прибрежных территорий по всему миру.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изменяет ареалы обитания многих животных, например, полярные медведи теряют привычные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Учащаются случаи сильных ураганов и засух, что губительно влияет на экосистемы и сельское хозяйство.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 вызывает изменения в сезонности и водном балансе, нарушая жизненные циклы многих живых организмов.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— главный источник загрязнений, влияние транспорта и промышленности особенно велико.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требует контроля и оптимизации процессов в промышленности и транспорте.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(IEA),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192" y="593900"/>
            <a:ext cx="3661916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городских территорий требует вырубки лесов, что уменьшает зелёные зоны и нарушает экосистемы. Загрязнение рек увеличивается из-за стоков и отходов.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ресурсов и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фабрики создают выбросы вредных газов. Массовое потребление воды и электроэнергии истощает природные ресурсы и ухудшает состояние окружающей среды.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его влияние на природу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воздействий: как загрязнение воды влияет на всех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данные международных экологических исследований и мониторинга водных экосистем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3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которых мы почти потеряли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Осталось около 600 особей этого редкого хищника. Специализированные программы и охраняемые территории помогают сохранить и приумножить его численность.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черепаха бисса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взрослых самок не превышает 8000. Проекты по защите их гнёзд работают на восстановление популяции.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носорог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дикой природе насчитывается не более 4000 особей. Охранные меры способствуют постепенному увеличению численности.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исчезают виды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отдельных насекомых приводит к снижению опыления и урожая многих культур. Пчёлы, например, играют ключевую роль в производстве мёда, их сокращение влечёт за собой негативные экономические последствия.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пищевых цепочек и потеря урожая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дождевых червей и других почвенных животных снижает плодородие и ухудшает структуру почвы. Это влияет на рост растений и качество сбора урожая, угрожая пищевой безопасности.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состояние почв и экосистем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увеличилось число природных катастроф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систематического учёта стихийных бедствий с фиксированным ростом количества наводнений и засух.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экстремальных погодных явлений стало очевидным, многие виды оказались на грани вымирания.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ураганов и пожаров начала заметно расти, увеличивая ущерб природным и людским системам.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участились почти на 40%, вызывая частые наводнения, засухи и ураганы с серьёзными последствиями.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производят больше всего пластика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иллюстрируют масштаб проблемы пластикового загрязнения, требующий международного сотрудничества и стратегий снижения отходов.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страны-источники пластика совпадают с регионами с высокими темпами урбанизации и промышленного роста, что требует совместных действий.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Global Plastic Waste Report,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610" y="1332900"/>
            <a:ext cx="2442880" cy="234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велотранспорта снижает выбросы вредных газов, улучшает здоровье и уменьшает городской шум. Молодёжь активно выбирает велосипеды для перемещения по городу.
</a:t>
            </a:r>
            <a:endParaRPr lang="en-US" sz="796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как экологичный транспорт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одноразовой пластиковой посуды и упаковок ведёт к меньшему загрязнению окружающей среды и сокращению количества мусора на полигонах.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пластика в быту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организуют пункты сортировки отходов, способствуя переработке и экономии природных ресурсов, укрепляя экологическую осознанность сообщества.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в школе
</a:t>
            </a:r>
            <a:endParaRPr lang="en-US" sz="109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человека меняют будущее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соглашения мира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ставит цель ограничить глобальное потепление, снижая выбросы углекислого газа и стимулируя переход к чистой энергии.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направлена на сохранение дикой природы и поддержание устойчивости экосистем по всему миру.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объединяют усилия для спасения редких видов и восстановления лесов, повышая глобальную экологическую ответственность.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2769" y="1844204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5462" y="1844204"/>
            <a:ext cx="200925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помочь природе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Участвуя в акциях, таких как «Сделаем вместе», дети защищают природу и формируют важные навыки социальной ответственности.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Разъяснение значимости сортировки и самостоятельное участие помогают уменьшить объем отходов и увеличить переработку.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Организовывая лесовосстановительные мероприятия, школьники одновременно создают зеленые зоны и учатся бережному отношению к природе.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конкурсах и акциях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повышает экологическую осведомленность и мотивацию заботиться о окружающей среде в повседневной жизни.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охране и природным заповедникам численность зубров превысила 7 тысяч особей, что свидетельствует об успешных мерах сохранения редких животных.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зубров в России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охраняемых территорий и борьба с браконьерством позволили увеличить количество амурских тигров в естественной среде.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амурского тигра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30 регионах России проводятся посадки новых лесных массивов, что способствует улучшению климата и восстановлению биоразнообразия.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лесовосстановительные проекты
</a:t>
            </a:r>
            <a:endParaRPr lang="en-US" sz="1004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коллективные усилия приносят результат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изменить будущее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Земли под угрозой, но ответственность и маленькие шаги каждого — экономия ресурсов, раздельный сбор мусора, активность — помогут сохранить природу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2026-05-08T08:54:37Z</dcterms:created>
  <dcterms:modified xsi:type="dcterms:W3CDTF">2026-05-08T08:54:37Z</dcterms:modified>
</cp:coreProperties>
</file>