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наблюдаем и отгадываем осень вместе.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загадки в уроке литературного чтения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загадки читать особенно интересно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коротко и точно подсказывает ответ, а искать его помогают цвет, звук, форма и действие. Осенние тексты особенно близки детям: всё это можно увидеть на прогулке.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осенью: самый заметный признак сезона
</a:t>
            </a:r>
            <a:endParaRPr lang="en-US" sz="278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дорожка под ногами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листопад превращает школьную дорожку в пёстрый ковёр. Жёлтые, красные и оранжевые листья шуршат под шагами и сразу создают настроение прогулки. Именно такие детали часто становятся подсказкой в загадке.
</a:t>
            </a:r>
            <a:endParaRPr lang="en-US" sz="108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герои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лист может лететь, кружиться, шептать или падать на землю, словно живой. Такие слова делают текст образным и запоминающимся. Ребёнок легко представляет картину и быстрее находит ответ.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меняет наряд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холоднее, деревья постепенно теряют зелёный цвет. Листья будто переодеваются в яркие осенние краски, а потом опадают. В загадках это помогает узнать время года по одному короткому образу.
</a:t>
            </a:r>
            <a:endParaRPr lang="en-US" sz="1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деревья чаще всего встречаются в загадках
</a:t>
            </a:r>
            <a:endParaRPr lang="en-US" sz="2704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узнаётся по крупным листьям, похожим на ладошки. В загадках он часто выглядит как яркое дерево, которое первым надевает золотой осенний наряд.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запоминается тонким белым стволом и светлой кроной. В текстах она помогает детям увидеть осень спокойно и ясно, как знакомую картинку из парка.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загадках связан с крепостью и жёлудями. Его могучий вид легко представить, поэтому он хорошо подходит для описаний силы и надёжности осенней природы.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привлекает красными гроздьями ягод, похожими на маленькие огоньки. В загадках она добавляет осени яркий цвет и особенно хорошо заметна на фоне серого неба.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569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256" y="517071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2556" y="3021146"/>
            <a:ext cx="425700" cy="37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дождь, лужи и ветер-озорник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дождь часто тихий и нудный, как будто не спешит уходить. В загадках он помогает создать картину сырой, прохладной и немного сонной погоды.
</a:t>
            </a:r>
            <a:endParaRPr lang="en-US" sz="119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сразу подсказывает дождливый день. В загадке он может стать верным помощником, который спасает от капель и делает осень похожей на прогулку в лужах.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напоминают, что после дождя на дорожках мокро и скользко. В загадках они часто помогают понять, что речь идёт именно об осенней прогулке.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кружит листья, словно играет с ними в догонялки. В осенних загадках он может быть озорным шалунишкой, который не даёт природе стоять спокойно.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появляются после дождя и отражают небо, деревья и даже бегущие ноги. В загадках они делают осенний пейзаж особенно узнаваемым и чуть-чуть смешным.
</a:t>
            </a:r>
            <a:endParaRPr lang="en-US" sz="11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огород и сад наполняются яркими плодами. Яблоки, груши, тыквы, морковь, капуста и свёкла часто становятся героями загадок, потому что их легко узнать по цвету и форме.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удобно показывать в корзине, на грядке или в саду. Такие образы помогают детям увидеть, что осень приносит не только прохладу, но и щедрые подарки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 в стихах и загадках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Осенью птицам становится холодно, а корма вокруг меньше, поэтому они отправляются в дальнюю дорогу. В загадках это часто подсказывают слова о небе, крыльях и полёте.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в тёплые края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Ласточки, журавли, скворцы и грачи особенно часто встречаются в осенних текстах. Их можно узнать по клину в небе, который даже ребёнок замечает с первого взгляда.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Перелёт птиц помогает соединить чтение с наблюдением за природой. Ребёнок читает загадку и одновременно вспоминает, что видел на прогулке или из окна.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ответ в осенней загадке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подсказки к правильной отгадке для младших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сколько ярких слов можно сразу использовать как подсказки: они делают текст живым, коротким и понятным для младших школьников.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данной 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быстро создать осеннее настроение и найти ответ в загадке.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Осенним утром туман стелется над полем, рекой или лесной дорожкой. Роса блестит на траве, а воздух кажется прохладным и свежим, будто природа говорит шёпотом.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такая картина звучит спокойно и чуть таинственно. Она помогает детям представить осень не только яркой, но и тихой, задумчивой, похожей на мягкую дымку.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Туманное утро и тихая осенняя природа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цвета в загадках и стихах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Осень в загадках часто называют золотой: так сразу видны жёлтые листья, тёплый свет и ощущение богатой, нарядной поры года.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«багряная» помогает представить красные и красно-оранжевые оттенки, которые особенно заметны на клёнах, рябине и поздних кустах в парке.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«Рыжая» и «пёстрая» осень создают живой образ: листья смешивают разные цвета, а земля и дорожки становятся похожи на яркий ковёр.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Цветовые слова в загадке работают как подсказка: если встречаются золото, краснота и серое небо, значит, речь почти наверняка об осени.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тёплого дождя лес будто оживает: под листьями и в траве появляются грибы, и внимательный читатель легко замечает эту осеннюю подсказку.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после дождя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загадках часто встречаются подберёзовики, подосиновики, опята и белые грибы. Их описывают через шляпку, ножку, цвет и место, где они растут.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Гриб в тексте может прятаться под деревом, под кустом или в моховой кочке. Такая деталь делает загадку похожей на маленькую лесную тайну.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готовятся к холодам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ищет тёплый уголок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ёж становится особенно занятым: он ищет сухое и спокойное место для зимнего укрытия. В загадках его часто называют колючим хозяином леса, который любит листья, мох и тишину.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готовит берлогу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заранее устраивает берлогу, чтобы спокойно пережить холод. В загадках это помогает показать, что осень — время заботы, подготовки и тихой работы природы перед зимой.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запасы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не сидит без дела и собирает орехи, жёлуди и шишки. Для рисунка подойдут ветка дерева, дупло и маленькие кладовые в лесу, где прячутся осенние запасы.
</a:t>
            </a:r>
            <a:endParaRPr lang="en-US" sz="12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природе осенью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осени в природе, которую можно проследить по наблюдениям и коротким текстам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загадке часто слышится рифма, поэтому строки звучат мягко и легко запоминаются. Ритм помогает читать её почти как маленькое стихотворение.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загадка похожа на маленькое стихотворение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в загадке обычно короткие, точные и очень выразительные. Они рисуют картинку, а не просто называют предмет, и именно это делает чтение интересным.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Отгадка прячется до самого конца, поэтому нужно внимательно слушать каждую подсказку. Для младших школьников это превращает чтение в весёлую словесную игру.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Школьник в куртке и ярком шарфе идёт по дорожке, усыпанной листьями. Рядом стоит скамейка, а деревья светятся жёлтой кроной и мягко шуршат.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глазами школьника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картина знакома детям после уроков и прогулок в парке. Осень здесь выглядит свежей, красивой и немного озорной: листья будто сами зовут поиграть.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по осенним загадкам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ищут в тексте слова, которые указывают на цвет, звук, действие или место. Так легче понять, что именно описывает загадка и где спрятан ответ.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предметы по форме, цвету и поведению. Например, листья можно сравнить с ладошками, а дождь — с мелкими серебряными нитями.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лишнее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«лист, дождь, мороженое, туча» лишним будет мороженое. Такое задание учит замечать, какие слова относятся к теме осени, а какие нет.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Отгадай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рисунок, ребёнок связывает изображение с текстом и находит ответ быстрее. Это упражнение развивает внимание и помогает лучше запоминать новые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Лучше всего запоминаются короткие и знакомые слова: лист, лужа, гриб, птица, яблоко, ветер. Их легко представить и сразу увидеть в воображении.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лучше запоминаются в загадках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Яркие слова о цвете, звуке и движении делают загадку живой. Ребёнок запоминает не только ответ, но и сам образ осени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тексты помогают пополнять словарь словами о деревьях, погоде и лесных находках. Заодно дети учатся замечать точные признаки предметов, а не угадывать наугад.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осени, которые встречаются в текстах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короче, а солнце уже греет не так сильно. В текстах появляется первый намёк на перемену сезона.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 и начинают опадать. Это самый заметный признак, который легко увидеть во дворе, парке или в лесу.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влажной и прохладной, на дорожках появляются лужи. В загадках часто встречаются тучи, капли и зонтики.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яблоки, овощи и другие плоды. Эта примета осени помогает детям связать чтение с огородом и садом.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улетают, а животные готовятся к холодам. В конце осени природа становится тише и как будто собирается отдохнуть.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загадки учат читать внимательно, находить подсказки и замечать красоту природы в простых словах. Они делают урок живым, тёплым и немного волшебным для каждого второклассника.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осенние загадки на уроке литературного чтения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2026-05-24T07:40:34Z</dcterms:created>
  <dcterms:modified xsi:type="dcterms:W3CDTF">2026-05-24T07:40:34Z</dcterms:modified>
</cp:coreProperties>
</file>