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дыхание у растений и животных
</a:t>
            </a:r>
            <a:endParaRPr lang="en-US" sz="2224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дыхательных процессов и обмена газами в живой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дыхания: обмен газами в природе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процесс получения кислорода и удаления углекислого газа, жизненно необходимый для энергии и функционирования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снабжает тело энергией, поддерживая движение и развитие у животных. Этот процесс необходим для всех жизненных функций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благодаря дыханию растут, формируют листья и цветы, используя энергию для жизнедеятельности и адаптации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превращение глюкозы и кислорода в энергию, углекислый газ и воду. Реакция происходит в митохондриях и обеспечивает жизнедеятельность клеток.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энергии в клетках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растительных и животных клеток
</a:t>
            </a:r>
            <a:endParaRPr lang="en-US" sz="1358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используют клеточное дыхание для получения энергии. Этот общий процесс объединяет растения и животных на клеточном уровне.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дыхание: как это работает
</a:t>
            </a:r>
            <a:endParaRPr lang="en-US" sz="24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кислород через различные органы дыхания — лёгкие, жабры или трахеи — в зависимости от среды обитания.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обмена газами животные выделяют углекислый газ — побочный продукт клеточного дыхания.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дыхания разнообразны и адаптированы к условиям жизни, обеспечивая организмам оптимальный газообмен.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животных: общие черты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листьях обеспечивают газообмен с атмосферой, позволяя растениям поглощать кислород и выделять углекислый газ круглосуточно.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 в газообмене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корней и фотосинтез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растения поглощают кислород из почвы для дыхания. Днём фотосинтез преобладает, ночью дыхание становится основным процессом.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растений: особенности и механизмы
</a:t>
            </a:r>
            <a:endParaRPr lang="en-US" sz="19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23311"/>
            <a:ext cx="4646100" cy="1824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дыхания растений и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особенности обмена газами у растений и животных различаются по функциям и ритмам.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непрерывно, животные активнее при движении, используя разные органы газа.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демонстрируют более интенсивный газообмен, чем растения, что связано с их активным образом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Газообмен у растений и животных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и выделяют значительно больше газов, отражая различия в обмене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биофизиологии,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 животных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жабры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лёгкие имеют бронхи и альвеолы, обеспечивающие эффективный газообмен. У рыб жабры состоят из тонких пластинок, насыщенных капиллярами для абсорбции кислорода.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трубочки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систему трахей — разветвлённых трубочек. Воздух проникает через дыхальца и напрямую поступает к клеткам, минуя кровь.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пути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начинается через носовую полость, затем воздух проходит через глотку, гортань и трахею, распределяясь по бронхам и достигая лёгких.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происходит обмен газов: кислород переходит в кровь, а углекислый газ из крови выводится наружу при выдохе.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позволяют рыбам поглощать кислород, растворённый в воде. Они покрыты тонкими капиллярами, что обеспечивает эффективный газообмен даже при низком содержании кислорода.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уникальные органы рыб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амфибий кожей и лёгкими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Амфибии, такие как лягушки, дышат не только лёгкими, но и кожей. Влажная кожа помогает газам проходить, что особенно важно в воде и сырой среде.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у рыб и амфибий
</a:t>
            </a:r>
            <a:endParaRPr lang="en-US" sz="22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разветвлённую систему трахей, которые доставляют воздух напрямую к клеткам тканей. Это обеспечивает быстрый обмен газов без участия крови.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воздуха происходит через дыхальца — специальные отверстия на теле. Эти отверстия открываются и закрываются для регулирования поступления кислорода.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насекомых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растений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растения поглощают углекислый газ и с помощью света превращают его в кислород и питательные вещества. Этот процесс поддерживает атмосферу и жизнь на планете.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фотосинтез прекращается, и растения начинают дышать как животные, поглощая кислород и выделяя углекислый газ для получения энергии.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корнями у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получают кислород, растворённый в воде почвы, необходимый для клеточного дыхания и питания растений.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уплотнении или заболачивании почвы кислорода становится мало, что снижает эффективность дыхания корней.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приводит к замедлению роста корней и всего растения из-за недостатка энергии.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Возможная гибель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дефицит кислорода может привести к гибели растения из-за остановки жизненно важных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повышает дыхательную активность организмов до максимума, после чего стресс снижает эффективность процессов.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дыхания в зависимости от температуры
</a:t>
            </a:r>
            <a:endParaRPr lang="en-US" sz="235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дыхания растёт с температурой до оптимума и резко падает при перегреве, что ограничивает жизнеспособность.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физиологии растений и животных, 2023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растениям необходимо?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растения энергией для роста, формирования новых листьев и цветения. Без него производственные процессы затормаживаются.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получаемая в результате дыхания, помогает растениям адаптироваться к изменяющимся условиям среды и эффективно усваивать воду с минералами.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в теле животного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поступления и использования кислорода в дыхательной системе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717" y="1515502"/>
            <a:ext cx="4294566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газ: роль в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 значение углекислого газа в природных процессах с примерами использования.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углекислого газа поддерживает жизнь и стабильность экосистем за счёт равновесия газов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 дыхании выделяют углекислый газ, использующийся растениями для фотосинтеза. Этот процесс поддерживает непрерывный обмен газами между организмами.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необходимый для дыхания животных и человека. Такой обмен обеспечивает экологический баланс и устойчивость природных сообществ.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дыхания растений и животных
</a:t>
            </a:r>
            <a:endParaRPr lang="en-US" sz="24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объединяющая сила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обмен энергией и газами, поддерживая рост и существование всех живых организмов. Взаимосвязь дыхания и фотосинтеза создаёт основу стабильности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2026-05-08T07:42:11Z</dcterms:created>
  <dcterms:modified xsi:type="dcterms:W3CDTF">2026-05-08T07:42:11Z</dcterms:modified>
</cp:coreProperties>
</file>