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 сказке М. Михайлова «Лесные хоромы»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сказочный лес, где чудо живёт рядом с добротой.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написал М. Михайлов. Уже в названии встречаются два разных мира: лес и хоромы — большой красивый дом. От этого сразу хочется узнать, что скрывает сказка.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придумал «Лесные хоромы»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68819" y="4186700"/>
            <a:ext cx="43995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06233"/>
            <a:ext cx="521700" cy="4637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04631" y="4186700"/>
            <a:ext cx="314250" cy="5028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так называется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звучит таинственно: он тихий, тёмный и полный неожиданностей. Именно в таком месте особенно легко представить чудо и загадку.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«хоромы» означает большой и красивый дом. Оно звучит по-старинному и делает название нарядным, будто перед нами не простой, а волшебный дом.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Хоромы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слова «лес» и «хоромы», получается необычная картина. Такое название сразу вызывает любопытство и настраивает на сказочное чтение.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сочетание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сказки в тексте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происходят чудесные события, которых не бывает в обычной жизни. Это помогает читателю сразу понять: перед ним особая история, где возможно почти всё.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сказки обычно яркие и запоминающиеся. Лес тоже выглядит не как обычное место, а как живой мир, где могут скрываться тайны и испытания.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добро и зло различаются ясно, а финал часто оказывается спокойным и радостным. Поэтому после трудностей остаётся светлое чувство.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сказка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сказке от начала до доброго финала.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— не просто фон, а часть сюжета. Он шуршит, прячет следы и будто что-то шепчет. От этого чтение становится особенно интересным.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сказке как живое место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деревья, узкая тропинка и свет между ветками создают ощущение ожидания. Даже дом среди зелени кажется немного волшебным и загадочным.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встречаются в сказке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 сказке не бросаются вперёд без раздумий. Они сначала смотрят, слушают и стараются понять, что происходит, чтобы не ошибиться.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нужны смелость и терпение. Иногда страшно, но герой продолжает путь и не отступает, даже если вокруг всё кажется незнакомым.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важна доброта. Тот, кто умеет помогать другим, быстрее находит верное решение и не остаётся один в трудный момент.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ценится внимательность. Именно она помогает заметить подсказку, понять знак в лесу и выбрать правильный путь.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6900" y="1604408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6175" y="1604408"/>
            <a:ext cx="521700" cy="46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5450" y="1627595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54175" y="1584875"/>
            <a:ext cx="502800" cy="50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испытания героев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89170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 бывает страшно, когда вокруг темно и всё неизвестно. Но сказка учит не поддаваться панике, а спокойно искать выход и действовать вместе.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12097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герои не знают, куда идти дальше. Тогда им помогают наблюдательность и память: важно заметить след, примету или подсказку.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5350250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трудный момент очень важны дружба и поддержка. Когда герои не ссорятся, а помогают друг другу, сложность становится меньше.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7579525" y="1584875"/>
            <a:ext cx="13392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сила нужна, но одной силы мало. Осторожность, ум и добрые поступки помогают справиться даже с непростым заданием.
</a:t>
            </a:r>
            <a:endParaRPr lang="en-US" sz="137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выглядят лесные хоромы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среди деревьев
</a:t>
            </a:r>
            <a:pPr algn="ctr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хоромы можно представить как большой деревянный дом, спрятанный среди густых деревьев. Его стены будто пахнут лесом, а окна светятся тёплым светом. Такой дом выглядит одновременно уютным и загадочным.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красота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Хоромы кажутся нарядными и необычными. Резные украшения, широкие стены и яркие окна делают их похожими на дом из старинной сказки. Возле такого дома даже тишина кажется волшебной.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Лесное окружение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хором стоят высокие деревья, зелёные ветви и мягкая лесная тень. Дом не спорит с природой, а словно становится её частью. От этого картина выглядит особенно красивой и спокойной.
</a:t>
            </a:r>
            <a:endParaRPr lang="en-US" sz="118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«хоромы» звучит торжественно и старинно. Оно сразу переносит читателя в мир, где обычный дом превращается в сказочное чудо.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делают сказку красивой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описания помогают увидеть лес, дом и героев так, будто всё происходит прямо перед глазами. Из-за этого сказка становится живой и запоминающейся.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чтение плавным и удобным для слуха. Они помогают лучше запомнить события и создают ощущение особого сказочного ритма.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06233"/>
            <a:ext cx="521700" cy="463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51449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864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29420"/>
            <a:ext cx="521700" cy="41736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справиться с трудностью
</a:t>
            </a:r>
            <a:endParaRPr lang="en-US" sz="285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думают только о себе: они помогают друг другу и делают то, что нужно в трудный момент. Именно доброта делает их поступки сильными и приводит к хорошему исходу.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важно не бояться, даже если вокруг всё кажется незнакомым и немного страшным. Смелый герой не шумит попусту, а спокойно идёт вперёд и не теряет голову.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хвастовства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замечают важные детали, слушают подсказки и стараются понять, что происходит вокруг. В сказке именно внимательность помогает увидеть верный путь и не ошибиться.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внимание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действуют вместе, у них больше шансов справиться с испытанием. Дружба, честность и уважение к лесу помогают им сохранить спокойствие и найти выход.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уважение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поступок героя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разобрать действие героя в сказке: что он сделал, почему так поступил и к чему это привело.
</a:t>
            </a:r>
            <a:endParaRPr lang="en-US" sz="14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попадает в загадочный лес и видит необычные хоромы. Возникает любопытство: что скрывает этот дом и какие испытания ждут героев?
</a:t>
            </a:r>
            <a:endParaRPr lang="en-US" sz="1261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решение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герои сталкиваются с трудностью, но не сдаются. Они действуют смело, думают внимательно и помогают друг другу, поэтому находят верный выход.
</a:t>
            </a:r>
            <a:endParaRPr lang="en-US" sz="1243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итог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тревога исчезает, а на её месте появляются радость и спокойствие. Сказка показывает: добро, ум и смелость помогают преодолеть трудности.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есть чудо, а ещё загадочный лес и необычные хоромы. Такие образы сразу напоминают старинные истории, которые любили рассказывать вслух детям и взрослым.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похожа на народную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тексте развиваются понятно и последовательно: сначала завязка, потом испытание, а затем счастливый конец. Такая стройность очень характерна для народной сказки.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повторения и выразительные слова. Они делают речь плавной, запоминающейся и помогают слушателю легче представить сказочный мир, будто он оживает на глазах.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ясный урок: доброта, ум и дружба сильнее страха и грубости. Именно такая понятная мораль часто встречается в народных сказках.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сказки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настроение тревожное и загадочное: лес кажется тёмным, а хоромы — таинственными. Читателю хочется узнать, что же произойдёт дальше, и он читает с интересом.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напряжение постепенно сменяется надеждой, а в финале — облегчением и радостью. Светлый конец делает историю тёплой и доброй, словно после облаков выглянуло солнце.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помогло героям выбраться из трудности: смелость, дружба, осторожность или умение слушать друг друга? Такой вопрос помогает лучше понять смысл сказки.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сказке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из героев был самым внимательным и почему? Подумайте, какое качество помогло ему заметить важную деталь и не растеряться в трудной ситуации.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лесные хоромы кажутся необычными? Какие слова и образы делают их похожими на сказочное место, а не на обычный дом в лесу?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лес в истории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1574686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
</a:t>
            </a:r>
            <a:pPr algn="ctr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выглядит загадочным, тихим и немного опасным. Он словно прячет секреты и заставляет читателя насторожиться, чтобы не пропустить важную деталь.
</a:t>
            </a:r>
            <a:endParaRPr lang="en-US" sz="932" dirty="0"/>
          </a:p>
        </p:txBody>
      </p:sp>
      <p:sp>
        <p:nvSpPr>
          <p:cNvPr id="10" name="Text 3"/>
          <p:cNvSpPr txBox="1"/>
          <p:nvPr/>
        </p:nvSpPr>
        <p:spPr>
          <a:xfrm>
            <a:off x="3795298" y="2919092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событий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проходят испытание, лес становится частью их пути. Шорохи, тропинки и тени делают историю напряжённой, но не страшной до конца.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6015901" y="2002650"/>
            <a:ext cx="1272900" cy="11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
</a:t>
            </a:r>
            <a:pPr algn="ct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удачного исхода лес уже воспринимается спокойнее. Он связан не с тревогой, а с опытом, победой и добрым завершением сказки.
</a:t>
            </a:r>
            <a:endParaRPr lang="en-US" sz="9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пересказа сказки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помогает пересказать историю по порядку: от знакомства с лесом до доброго финала.
</a:t>
            </a:r>
            <a:endParaRPr lang="en-US" sz="15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800" y="1607033"/>
            <a:ext cx="521700" cy="463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2250" y="1630220"/>
            <a:ext cx="521700" cy="417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39150" y="15875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чтения и обсуждения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Сказку интересно слушать, потому что в ней есть яркие образы и понятный ход событий. При чтении вслух легко передать загадочность леса и радость хорошего конца.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текста можно поговорить о героях, их поступках и трудностях. Такие вопросы помогают заметить, кто был внимательным, смелым и добрым, а кто ошибался.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языком
</a:t>
            </a:r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стоит обратить внимание на сказочные слова, повторы и красивые описания. Они делают речь выразительной и помогают лучше представить лес, дом и настроение истории.
</a:t>
            </a:r>
            <a:endParaRPr lang="en-US" sz="15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«Лесные хоромы» напоминает: в трудный момент помогают доброта, смелость и умение думать. Если герои не сдаются и действуют вместе, даже лес становится добрым.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2026-05-24T00:39:52Z</dcterms:created>
  <dcterms:modified xsi:type="dcterms:W3CDTF">2026-05-24T00:39:52Z</dcterms:modified>
</cp:coreProperties>
</file>