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в Междуречье: Обзор и ключевые темы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 мире цивилизация на берегах Тигра и Евфрата, её открытия и развитие.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истоки развития Междуречья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— земля между реками Тигр и Евфрат, где около 4000 года до н. э. появились первые поселения благодаря плодородной земле и системе орошения, что создало основу для первых городов.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ресурсы Междуречья
</a:t>
            </a:r>
            <a:endParaRPr lang="en-US" sz="298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Тигр и Евфрат — гаранты жизни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мощные реки омывают область Междуречья, обеспечивая водой для питья и полива. Их разливы наполняли землю плодородным илом, что позволяло выращивать урожай.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как основа развития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плодородного слоя местами достигает метра с половиной, что обеспечивало хорошие условия для выращивания злаков и овощей на протяжении тысячелетий.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 строительные материалы в регионе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изобиловала глиной, из которой делали кирпичи для построек, способствуя развитию архитектуры и защитных сооружений древних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жизнь и хозяйство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Междуречья отличается засушливостью с менее 250 мм осадков в год, что делало естественную растительность скудной и требовало контроля за водой.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засухи и внезапные паводки вызывали неурожаи и угрозы голода, что требовало коллективных усилий по регулированию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с температурами до +45°C создавало сложные условия для людей и животных, усиливая важность доступа к речной воде.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— ключ к успеху сельского хозяйства
</a:t>
            </a:r>
            <a:endParaRPr lang="en-US" sz="270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оросительных каналов и дамб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обслуживание каналов требовали большой коллективной работы. Эти сооружения позволяли направлять воду из рек к посевам, обеспечивая стабильный урожай.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управление водными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распределением воды стал задачей общества, что способствовало возникновению первых форм организации и централизованного руководства.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и разделение труда
</a:t>
            </a:r>
            <a:endParaRPr lang="en-US" sz="299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— первый 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3500 г. до н. э. и насчитывал более 40 тысяч жителей, что сделало его одним из крупнейших в древности и центром культурной жизни.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соцгруппы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ремесленники, торговцы и воины, что создало сложные экономические связи и обособление труда в обществе.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 и религия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рынки, мастерские, религиозные центры — храмы и зиккураты, которые стали важной частью городской жизни и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Междуречья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Правящая верхушка состояла из жрецов и царей, которые контролировали религию и государственные дела, обладая наибольшей властью.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граждане — ремесленники, торговцы и воины — обеспечивали экономическую и оборонительную основу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низшие — рабы, выполнявшие тяжелый труд и не имевшие социальных прав, что отражало жесткую иерархию.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составляли земледельцы, которые работали на полях и поддерживали продовольственную базу.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культур и занятие населения
</a:t>
            </a:r>
            <a:endParaRPr lang="en-US" sz="311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урожайности ячменя и пшеницы, а также распределение труда в Месопотамии. Данные основаны на археологических раскопках в регионах Ура и Урука.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значительно повысила урожайность; большинство населения было занято в сельском хозяйстве.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Ура и Урука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религиозные и хозяйственные центры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представляли собой многоступенчатые храмы, служившие домом богов и одновременно выполнявшие функции складов и административных зданий.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— зиккурат Ура, высотой около 21 метра с тремя платформами, где верхний ярус был святилищем для богов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образования и профессии писца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Эдуббы — первые школы для юношей, где обучали письму, арифметике и языкам с помощью глиняных табличек.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играли важную роль в учёте, праве и сохранении культуры городов-государств.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длилось несколько лет и требовало усердия, что делало профессию писца престижной и открывало путь к государственной службе.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и изобретения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Колесо, изобретённое шумерами около 3500 года до н. э., стало прорывом в гончарном и транспортном ремёслах, значительно ускоряя перевозку грузов и производство посуды.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строительным материалом стал кирпич из сырца, а архитектура приобрела новые формы с применением арок и первых куполов для укрепления и украшения зданий.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плуга облегчило обработку земли и повысило плодородие грунта, что сыграло ключевую роль в росте сельского хозяйства региона.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строили сложные оросительные каналы, длиной порой свыше нескольких километров, что позволяло стабильно снабжать водой поля и увеличивать урожай в засушливом климате.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мир Междуречья: боги и храмы
</a:t>
            </a:r>
            <a:endParaRPr lang="en-US" sz="312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Энлиль — бог воздуха 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Отважно господствующий над стихиями, Энлиль считался царём богов, дававшим законы и жизнь. Его культ был важным элементом религии, а храмы посвящены ему служили центрами власти и общения народа.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Иштар — богиня любви и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Иштар олицетворяла противоречивую силу красоты и жестокости. Её почитали как покровительницу воинов и плодородия, и на неё возлагали молитвы перед битвами и важными церемониями.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 — верховный бог неба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 воплощал небо и неограниченную мощь высших сил. Его изображали как хранителя космоса, властителя над судьбами, и к его храмам ежедневно обращались жители городов за благословением.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клинописи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письменности в Междуречье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3300 года до н. э. появились первые знаки клинописи, выдавливаемые на глиняных табличках. Первоначально они использовались для учёта товаров и контроля хозяйства.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шумерского и аккадского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клинопись стала средством записи шумерского, а позже аккадского языков, что позволило фиксировать законы, литературу и договоры во всей Месопотамии.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знаний и права в письменных документах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 табличках включали юридические своды, такие как кодекс Хаммурапи, поэзию и деловую переписку, что обеспечивает богатый исторический источник о жизни древних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городов-государств в Междуречье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прославился развитой социальной структурой и инициативами по управлению орошением, что способствовало экономическому процветанию.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— усиление административного контроля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стал первым крупным городом с населением около 40 тысяч человек, центром политической и культурной жизни региона.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— крупнейший город около 3500 г. до н. э.
</a:t>
            </a:r>
            <a:endParaRPr lang="en-US" sz="1119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стал центром царского и культового значения, а Ниппур — религиозной столицей, где почитали главных богов и собирались жрецы.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и Ниппур — религиозные и политические центры
</a:t>
            </a:r>
            <a:endParaRPr lang="en-US" sz="1119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Впоследствии города-государства объединялись под властью сильных правителей, расширяя границы через альянсы и войны, формируя первые империи.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централизованных государств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Месопотамии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было земледелие — выращивание ячменя и пшеницы, а также скотоводство, что обеспечивало пищу и шерсть для ремёсел и торговли.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Ремесленники, включая гончаров, кузнецов и ткачей, производили разнообразные изделия из керамики, металла и тканей, поддерживая внутренний рынок и экспорт.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активно развивалась с соседними регионами, включая Малую Азию и Египет, используя речные пути и караваны для обмена зерном, бронзой и тканями.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— первый свод законов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содержал нормы по защите собственности, наказания за преступления и регулирование торговли. Его законы чтобы соблюдать порядок, вплоть до принципа «око за око».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высечен на каменной стеле, обнаруженной в 1901 году, и изображает царя Хаммурапи, принимающего законы от бога справедливости Шамаша.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защита городов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включали пехоту и колесницы, позволяя успешно вести войны за расширение территории и защиту от врагов.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конфликты между городами-государствами стимулировали возникновение сильных царств, таких как Аккадская держава под предводительством Саргона.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городами строили мощные стены и фортификации, которые служили преградой при осадах и отражали военно-технические достижения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империи Междуречья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Великий объединил территорию Междуречья, создав первую империю с центром в Аккаде и развив централизованное управление.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Аккадская империя (около 2334–2154 гг. до н. э.)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Касситы пришли к власти после падения Вавилона и укрепили контроль над регионом, продолжая развивать инфраструктуру и религиозные традиции.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Касситская эпоха (около 1595–1155 гг. до н. э.)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амореев Вавилон стал мощным культурным и политическим центром, известным благодаря законодательным реформам Хаммурапи.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Аморейская династия Вавилона (около 1894–1595 гг. до н. э.)
</a:t>
            </a:r>
            <a:endParaRPr lang="en-US" sz="136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Ассирия расширилось, охватывая большие территории; Ашшур стал религиозным и политическим центром мощной военной державы.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 (около 911–609 гг. до н. э.)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Междуречья в мировую культуру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клинописи ознаменовало начало письменной истории человечества, открывая возможности для науки и управления.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значительно изменило транспорт и ремесла, повлияло на развитие экономики и технологий последующих цивилизаций.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60-ричной системы счёта заложило основы для астрономии, математики и календарного исчисления, что дошло до наших дней.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организация Междуречья стала прообразом современных урбанистических структур с разделением функций и управлением.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Междуречья в современном мире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Междуречья — первые города, письменность и законы — заложили фундамент современной цивилизации, продолжая влиять на культуру, право и науку по сей день.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2026-05-10T10:02:55Z</dcterms:created>
  <dcterms:modified xsi:type="dcterms:W3CDTF">2026-05-10T10:02:55Z</dcterms:modified>
</cp:coreProperties>
</file>