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циркуляция воздуха распределяет тепло и влагу по планете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движется атмосфера Земли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воздух движется неравномерно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Землю по-разному: экватор и полюса получают не одинаковое количество тепла. Суша и океан тоже прогреваются неодинаково, поэтому возникают различия давления и начинается движение воздуха — основа погоды.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воздушная масса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0043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воздушный объём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Воздушная масса — это большой объём воздуха, в котором температура и влажность сравнительно одинаковы. Она движется как целое, сохраняя основные свойства на значительной территории.
</a:t>
            </a:r>
            <a:endParaRPr lang="en-US" sz="1234" dirty="0"/>
          </a:p>
        </p:txBody>
      </p:sp>
      <p:sp>
        <p:nvSpPr>
          <p:cNvPr id="10" name="Text 3"/>
          <p:cNvSpPr txBox="1"/>
          <p:nvPr/>
        </p:nvSpPr>
        <p:spPr>
          <a:xfrm>
            <a:off x="2596324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массы формируются над океаном, материком, Арктикой или тропиками. Поверхность, над которой воздух долго находится, постепенно «настраивает» его свойства.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2565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сезона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и летом одна и та же территория даёт разные воздушные массы, потому что меняются нагрев поверхности и количество влаги в воздухе. Поэтому погода не бывает одинаковой круглый год.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08880" y="2070412"/>
            <a:ext cx="18951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пребывание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воздушная масса находится над одной поверхностью, тем сильнее она приобретает её особенности. Так сухой континентальный воздух и влажный морской отличаются особенно заметно.
</a:t>
            </a:r>
            <a:endParaRPr lang="en-US" sz="125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где формируются воздушные массы и какие свойства они приносят.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массы обычно влажнее, континентальные суше, арктические холоднее, а тропические теплее.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воздушных масс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географии о воздушных массах.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воздух перемещается на планете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давления к давлению
</a:t>
            </a:r>
            <a:pPr algn="ctr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начинает движение там, где давление выше, и стремится туда, где оно ниже. Этот простой закон запускает крупные воздушные потоки, которые переносят тепло и влагу между районами Земли и формируют привычные ветры.
</a:t>
            </a:r>
            <a:endParaRPr lang="en-US" sz="1088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Препятствия на пути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равнины, береговые линии и большие водные пространства меняют скорость и направление воздуха. Поэтому на карте мира движение атмосферы выглядит как сеть связей между поясами давления и направлениями ветров.
</a:t>
            </a:r>
            <a:endParaRPr lang="en-US" sz="1078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 планете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вращается, поэтому движущийся воздух отклоняется от прямого пути. Из-за этого ветры не идут строго с севера на юг или с запада на восток, а образуют характерные дуги и пояса.
</a:t>
            </a:r>
            <a:endParaRPr lang="en-US" sz="121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и опускание воздуха связаны с нагревом поверхности и распределением давления между широтными поясами.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общей циркуляции атмосферы по широтным поясам.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воздух поднимается и опускается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воздух поднимается, чаще формируются облака и осадки; где опускается, погода обычно суше и спокойнее.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 возникает там, где сталкиваются две разные воздушные массы. Именно здесь погода меняется особенно быстро: появляются облака, осадки и заметные колебания температуры.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атмосферного фронта из школьного курса географии.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массы встречаются на одной границе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фронт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встреча разных воздушных масс приводит к облакам и осадкам.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фронт и его погода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235100"/>
            <a:ext cx="1969500" cy="140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Сближение масс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воздух подходит к более холодному и начинает постепенно наползать на него. Граница фронта становится заметной по изменению облачности и давления.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9200" y="2983100"/>
            <a:ext cx="18675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облаков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появляются высокие, затем всё более плотные слоистые облака. Небо постепенно затягивается, а видимость начинает ухудшаться.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1750" y="2329925"/>
            <a:ext cx="17043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подъёма и охлаждения воздуха выпадают морось, дождь или длительный снег. Осадки обычно идут долго, но без резких порывов.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92675" y="1582300"/>
            <a:ext cx="17043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потепление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прохождения фронта температура повышается медленно, а погода меняется не сразу. Такой переход может длиться многие часы.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фронт и его погода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наступление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воздух движется быстрее и поднимает тёплый воздух вверх. Из-за этого погода меняется резко, а фронт часто проходит за короткое время.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Кучевые облака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подъём воздуха способствует развитию кучевых облаков. Они становятся высокими и плотными, потому что воздух активно охлаждается и конденсируется.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Ливни и грозы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холодном фронте часто возникают кратковременные, но сильные осадки. Им могут сопутствовать грозы и порывистый ветер, особенно при большой разнице температур.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Прояснение после фронта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фронт уходит, температура заметно понижается. Небо нередко быстро проясняется, и воздух становится более свежим и прозрачным.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" y="1205475"/>
            <a:ext cx="315225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162" y="1245345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862" y="3040650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циклон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низкого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Циклон возникает там, где давление воздуха ниже, чем вокруг. К такому центру воздух стремится со всех сторон, а затем начинает подниматься вверх, усиливая облачность.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поднимается, он расширяется и охлаждается. В холодном воздухе водяной пар легче превращается в капли воды, поэтому в циклоне быстро формируются облака.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облаков в циклоне часто выпадают дождь или снег. Чем больше влаги содержится в воздухе и чем сильнее подъём, тем вероятнее и продолжительнее осадки.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потока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Северном полушарии воздух в циклоне закручивается против часовой стрелки. Это связано с вращением Земли и помогает отличить циклон от антициклона на карте погоды.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определить тип атмосферного вихря по основным признакам, которые обычно видны на синоптической карте и в прогнозе погоды.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географии, обобщение признаков атмосферных вихрей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циклона и антициклона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Циклон связан с неустойчивой, влажной погодой, а антициклон — с ясной и более спокойной. Главное различие проявляется в давлении и вертикальном движении воздуха.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погода в циклоне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циклона давление ниже, чем по краям. Воздух стремится к центру, поднимается вверх и охлаждается, поэтому погода быстро становится более влажной и неустойчивой.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Облачность и 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подъёме водяной пар конденсируется, и небо затягивают облака. Из них часто выпадают дождь или снег, особенно если в циклоне много влаги и движение воздуха выражено сильнее.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32821" y="2180525"/>
            <a:ext cx="172242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Продолжительная смена погоды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Циклоны редко проходят быстро. Они могут менять погоду в течение нескольких дней: усиливать ветер, приносить осадки и заметно снижать видимость, особенно зимой и в межсезонье.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Ненастье и ветер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циклона характерны порывистый ветер, сырая погода и частые изменения. Именно поэтому его приход обычно ощущается как начало периода ненастья, а не краткий эпизод.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антициклон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Антициклон — это область повышенного давления. Воздух здесь не поднимается, а опускается вниз, поэтому движение в атмосфере становится более спокойным и упорядоченным.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29400" y="216405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Расхождение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центра антициклона воздух расходится в стороны. Такое движение мешает образованию мощных облаков и делает погоду более устойчивой на сравнительно большой территории.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729400" y="300190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и ясная 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опускании воздух нагревается, а относительная влажность уменьшается. Из-за этого облаков становится меньше, осадков почти нет, а небо чаще остаётся ясным.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29388" y="381990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антициклон нередко приносит жару и засуху, а зимой — крепкие морозы, туманы и ясное небо. Его влияние может сохраняться много дней подряд.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114483"/>
            <a:ext cx="4228200" cy="1224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циклона и антициклона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главные отличия двух атмосферных вихрей по ключевым признакам.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Циклон обычно приносит облака и осадки, а антициклон — ясную и сухую погоду. Это два противоположных типа атмосферного движения.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«Циклоны и антициклоны»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 карте погоды много изогнутых линий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Изобары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Изобары соединяют точки с одинаковым атмосферным давлением. По ним легко увидеть, где расположен центр низкого давления, а где — область высокого давления.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ветра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плотнее расположены изобары, тем сильнее меняется давление на небольшом расстоянии. Поэтому ветер там обычно усиливается и становится более заметным.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Погодные области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рисунку изобар можно определить, где проходит циклон, антициклон и фронт. Это помогает понять, какая погода ожидается в ближайшее время.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Синоптическая карта показывает не только давление, но и направление перемещения воздушных масс. Поэтому изогнутые линии на ней — важный инструмент прогноза.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погоду по признакам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связи между давлением, движением воздуха и внешними признаками погоды.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06" y="3000196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8231" y="3040066"/>
            <a:ext cx="425700" cy="340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8231" y="530121"/>
            <a:ext cx="425700" cy="37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5728" y="509171"/>
            <a:ext cx="420300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циркуляции для человека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Циркуляция воздуха влияет на количество дождей, сроки потепления и вероятность засухи. От этого зависят рост растений, состояние почвы и успешность сельскохозяйственных работ.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ветер, туман, снег и грозы мешают самолётам, судам и наземному транспорту. Знание атмосферных процессов помогает заранее учитывать опасные условия и избегать задержек.
</a:t>
            </a:r>
            <a:endParaRPr lang="en-US" sz="1125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дня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прогнозу погоды можно выбрать одежду, перенести прогулку, поездку или спортивное мероприятие. Циркуляция воздуха напрямую влияет на повседневные решения семьи и школы.
</a:t>
            </a:r>
            <a:endParaRPr lang="en-US" sz="1125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Метели, штормы, ливни и грозы связаны с изменением воздушных масс. Понимание причин такой погоды помогает вовремя принять меры и снизить риск для людей.
</a:t>
            </a:r>
            <a:endParaRPr lang="en-US" sz="1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не из-за одной причины, а из-за сочетания нескольких факторов, которые действуют одновременно и усиливают друг друга.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«Циркуляция атмосферы»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изменения погоды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 — солнечный нагрев поверхности Земли. Именно он запускает перераспределение тепла, давление и движение воздушных масс.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постоянно стремится выровнять различия температуры и давления. Поэтому воздушные массы перемещаются, фронты разделяют их, а циклоны и антициклоны задают смену погоды в каждом регионе.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погода на Земле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2026-06-02T16:55:16Z</dcterms:created>
  <dcterms:modified xsi:type="dcterms:W3CDTF">2026-06-02T16:55:16Z</dcterms:modified>
</cp:coreProperties>
</file>