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и going to: два способа говорить о будущем в английском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will и going to на понятных примерах.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7254" y="75"/>
            <a:ext cx="406524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 английском две формы будущего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 английском передают разными конструкциями, потому что важен не только сам факт действия, но и смысл: решение сейчас, заранее намеченный план, обещание или прогноз по признакам.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значение will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в момент речи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используют, когда человек решает что-то прямо во время разговора. В таких случаях действие не было заранее запланировано, а выбор возникает сразу, по ходу общения.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Обещания и 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подходит для обещаний, согласия помочь и вежливых предложений. Она звучит как готовность сделать что-то в будущем и часто встречается в коротких диалогах.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без доказательств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также употребляют, когда говорящий только предполагает результат, не опираясь на явные признаки. Часто рядом стоят слова I think, maybe, probably или tomorrow.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речи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I’ll help you with your homework. I’ll open the window. She will probably be late. Во всех примерах выбор сделан без предварительной подготовки.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значение going to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уже есть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Going to показывает, что решение принято заранее. Говорящий уже обдумал действие, поэтому форма подчёркивает намерение, а не внезапный выбор в момент разговора.
</a:t>
            </a:r>
            <a:endParaRPr lang="en-US" sz="1342" dirty="0"/>
          </a:p>
        </p:txBody>
      </p:sp>
      <p:sp>
        <p:nvSpPr>
          <p:cNvPr id="9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и расписание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особенно удобна, когда речь идёт о выходных, проектах, школьных заданиях или других заранее известных делах. Часто рядом стоят tonight, this weekend и soon.
</a:t>
            </a:r>
            <a:endParaRPr lang="en-US" sz="1342" dirty="0"/>
          </a:p>
        </p:txBody>
      </p:sp>
      <p:sp>
        <p:nvSpPr>
          <p:cNvPr id="10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по признакам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Going to также используют, если результат уже виден по ситуации. Например, тёмные облака, пробка на дороге или трещина на стуле подсказывают будущий результат.
</a:t>
            </a:r>
            <a:endParaRPr lang="en-US" sz="1342" dirty="0"/>
          </a:p>
        </p:txBody>
      </p:sp>
      <p:sp>
        <p:nvSpPr>
          <p:cNvPr id="11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речи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are going to visit the museum on Saturday. I am going to start my project tonight. Look at the sky — it is going to rain.
</a:t>
            </a:r>
            <a:endParaRPr lang="en-US" sz="134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will и going to по ситуациям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значение зависит от причины выбора формы.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чаще связан с моментом речи, а going to — с заранее принятым планом или заметными признаками.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will и going to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каких ситуациях чаще выбирают will и going to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в школьной речи особенно часто встречаются планы и спонтанные решения. Именно эти случаи ученикам важно различать быстрее всего.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чаще связан с реакцией здесь и сейчас, а going to — с подготовкой или видимыми основаниями.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учебным ситуациям, составлено для объяснения темы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слова и подсказки в предложении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на столе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смотрит на расписание и понимает, что работа над проектом уже запланирована. Рядом звучит фраза: We are going to finish it tonight. Слова tonight и the plan подсказывают заранее выбранное действие.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Тёмное небо над школой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становится темно, и один из учеников говорит: Look, it is going to rain. Здесь не нужно гадать: сам вид неба помогает понять, почему выбрана именно эта форма будущего.
</a:t>
            </a:r>
            <a:endParaRPr lang="en-US" sz="11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нужную форму будущего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значение фразы и правильно выбрать will или going to.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для спонтанных решений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59275" y="1311900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прямо сейчас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часто появляется, когда ученик решает ответить немедленно. В коротком диалоге это звучит естественно: I’ll answer the question. Решение принято в сам момент разговора.
</a:t>
            </a:r>
            <a:endParaRPr lang="en-US" sz="1519" dirty="0"/>
          </a:p>
        </p:txBody>
      </p:sp>
      <p:sp>
        <p:nvSpPr>
          <p:cNvPr id="8" name="Text 3"/>
          <p:cNvSpPr txBox="1"/>
          <p:nvPr/>
        </p:nvSpPr>
        <p:spPr>
          <a:xfrm>
            <a:off x="559275" y="2537654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подходит и для мелких бытовых решений: I’ll take the blue pen. Здесь нет долгой подготовки, потому что выбор делается сразу, без предварительного плана.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59275" y="3763402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Обещание 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спонтанное решение связано с будущим действием: I’ll call you after school. Говорящий обещает что-то сделать позже, но сейчас принимает решение сам.
</a:t>
            </a:r>
            <a:endParaRPr lang="en-US" sz="159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для обещаний и предложений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397850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помочь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часто звучит как готовность поддержать другого человека. В фразах I’ll help you with this exercise или I’ll be careful чувствуется вежливое согласие действовать.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2498884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Обещание выполнить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подходит, когда человек берёт на себя обязательство. Например, We’ll clean the classroom after the lesson показывает не просто план, а обещание сделать дело.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61600" y="3599913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помогает говорить мягко и дружелюбно. В школьном общении такая форма делает фразу аккуратной и понятной, особенно если нужно предложить помощь или согласиться на просьбу.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для прогнозов без точных доказательств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0094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говорящего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выбирают, когда прогноз основан не на факте, а на личном мнении. Говорящий не видит явного признака, поэтому просто предполагает, что событие случится позже.
</a:t>
            </a:r>
            <a:endParaRPr lang="en-US" sz="1539" dirty="0"/>
          </a:p>
        </p:txBody>
      </p:sp>
      <p:sp>
        <p:nvSpPr>
          <p:cNvPr id="8" name="Text 3"/>
          <p:cNvSpPr txBox="1"/>
          <p:nvPr/>
        </p:nvSpPr>
        <p:spPr>
          <a:xfrm>
            <a:off x="3179491" y="20105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 таких предложениях встречаются I think, maybe, probably, tomorrow или one day. Эти слова показывают, что речь идёт о предположении, а не о подготовленном плане.
</a:t>
            </a:r>
            <a:endParaRPr lang="en-US" sz="1539" dirty="0"/>
          </a:p>
        </p:txBody>
      </p:sp>
      <p:sp>
        <p:nvSpPr>
          <p:cNvPr id="9" name="Text 4"/>
          <p:cNvSpPr txBox="1"/>
          <p:nvPr/>
        </p:nvSpPr>
        <p:spPr>
          <a:xfrm>
            <a:off x="6097381" y="2010523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прогноза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think it will rain tomorrow и She will probably win the game звучат как оценка ситуации. В будущем robots will do more jobs тоже выражает общее предположение о развитии мира.
</a:t>
            </a:r>
            <a:endParaRPr lang="en-US" sz="153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Going to для планов и намерений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59275" y="1311900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уже есть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Going to употребляют, когда действие уже было решено до разговора. Важно не само будущее время, а то, что намерение появилось заранее и не меняется в момент речи.
</a:t>
            </a:r>
            <a:endParaRPr lang="en-US" sz="1519" dirty="0"/>
          </a:p>
        </p:txBody>
      </p:sp>
      <p:sp>
        <p:nvSpPr>
          <p:cNvPr id="8" name="Text 3"/>
          <p:cNvSpPr txBox="1"/>
          <p:nvPr/>
        </p:nvSpPr>
        <p:spPr>
          <a:xfrm>
            <a:off x="559275" y="2537654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на ближайшее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особенно удобна для разговоров о домашнем задании, школьных проектах, кружках и выходных. Она помогает показать, что у человека уже есть понятный план действий.
</a:t>
            </a:r>
            <a:endParaRPr lang="en-US" sz="1519" dirty="0"/>
          </a:p>
        </p:txBody>
      </p:sp>
      <p:sp>
        <p:nvSpPr>
          <p:cNvPr id="9" name="Text 4"/>
          <p:cNvSpPr txBox="1"/>
          <p:nvPr/>
        </p:nvSpPr>
        <p:spPr>
          <a:xfrm>
            <a:off x="559275" y="3763402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am going to do my homework after dinner, They are going to join the school club, Our class is going to prepare a poster for English lesson — все эти фразы говорят о заранее выбранном действии.
</a:t>
            </a:r>
            <a:endParaRPr lang="en-US" sz="151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Going to для прогнозов по признакам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видимый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Going to подходит, когда результат уже заметен в самой ситуации. Говорящий смотрит на признаки и делает вывод о том, что скоро произойдёт.
</a:t>
            </a:r>
            <a:endParaRPr lang="en-US" sz="1442" dirty="0"/>
          </a:p>
        </p:txBody>
      </p:sp>
      <p:sp>
        <p:nvSpPr>
          <p:cNvPr id="8" name="Text 3"/>
          <p:cNvSpPr txBox="1"/>
          <p:nvPr/>
        </p:nvSpPr>
        <p:spPr>
          <a:xfrm>
            <a:off x="3186779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по обстановке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at those dark clouds — it is going to rain. Здесь прогноз основан на наблюдении: тёмные облака дают понятную подсказку о будущем событии.
</a:t>
            </a:r>
            <a:endParaRPr lang="en-US" sz="1442" dirty="0"/>
          </a:p>
        </p:txBody>
      </p:sp>
      <p:sp>
        <p:nvSpPr>
          <p:cNvPr id="9" name="Text 4"/>
          <p:cNvSpPr txBox="1"/>
          <p:nvPr/>
        </p:nvSpPr>
        <p:spPr>
          <a:xfrm>
            <a:off x="6111967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или задержка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 careful, that chair is going to break и The bus is going to be late because of traffic показывают, что вывод делается по очевидным признакам: трещине, пробке, состоянию предмета.
</a:t>
            </a:r>
            <a:endParaRPr lang="en-US" sz="144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восьмиклассников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связаны не со значением, а с грамматической формой после will и going to.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will и going to смысловой глагол стоит в начальной форме; выбор между формами зависит от ситуации, а не от окончания глагола.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will и going to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 классе с двумя формами будущего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397850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Немедленное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I’ll answer the question now показывает, что ученик принял решение прямо в момент разговора. В школьном диалоге такая реплика звучит естественно и быстро.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2498884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намеченное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We’re going to work in pairs after lunch и I’ll bring my textbook tomorrow помогают различить план и обещание. Первое действие уже организовано, второе — только обещано.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61600" y="3599913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намерении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Are you going to join the club? спрашивает не о мгновенном решении, а о заранее обдуманном выборе. Такой вопрос часто звучит в классе, когда обсуждают кружки и школьные дела.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выбор будущего времени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выбора между will и going to с короткими примерами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четырёх функций в коротких примерах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время само по себе, а смысл выбора. В школьной речи чаще встречаются планы и быстрые решения, поэтому именно они выделены сильнее.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форма будущего может передавать разные намерения говорящего; для правильного выбора важны ситуация, причина и наличие признаков.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урока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русским языком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0094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форма — несколько смыслов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будущее часто выражается проще: «сделаю» или «буду делать». В английском одной формы недостаточно, потому что важно показать, как возникло решение и есть ли доказательства.
</a:t>
            </a:r>
            <a:endParaRPr lang="en-US" sz="1339" dirty="0"/>
          </a:p>
        </p:txBody>
      </p:sp>
      <p:sp>
        <p:nvSpPr>
          <p:cNvPr id="8" name="Text 3"/>
          <p:cNvSpPr txBox="1"/>
          <p:nvPr/>
        </p:nvSpPr>
        <p:spPr>
          <a:xfrm>
            <a:off x="3179491" y="20105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не всегда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переводить слово в слово, можно ошибиться. Фраза «Я позвоню позже» может быть и обещанием, и спонтанным решением, поэтому английский выбирает между will и going to по смыслу.
</a:t>
            </a:r>
            <a:endParaRPr lang="en-US" sz="1440" dirty="0"/>
          </a:p>
        </p:txBody>
      </p:sp>
      <p:sp>
        <p:nvSpPr>
          <p:cNvPr id="9" name="Text 4"/>
          <p:cNvSpPr txBox="1"/>
          <p:nvPr/>
        </p:nvSpPr>
        <p:spPr>
          <a:xfrm>
            <a:off x="6097381" y="2010523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и going to указывают не только на будущее, но и на отношение говорящего к действию: подготовку, внезапность, уверенность или предположение. Именно это отличает английский от русского.
</a:t>
            </a:r>
            <a:endParaRPr lang="en-US" sz="152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нужно именно два главных варианта: один для решения, обещания и предположения, другой — для заранее продуманного плана и видимого признака.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конструкции помогают выбрать оттенок будущего по ситуации, а не только по времени действия.
</a:t>
            </a:r>
            <a:endParaRPr lang="en-US" sz="234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форму по смыслу, а не по привычке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и going to оба говорят о будущем, но делают это по-разному. Если понять, когда решение принято и есть ли признаки результата, английская речь станет точной и естественной.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2026-05-31T05:33:44Z</dcterms:created>
  <dcterms:modified xsi:type="dcterms:W3CDTF">2026-05-31T05:33:44Z</dcterms:modified>
</cp:coreProperties>
</file>