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размножения организмов: ключевые темы и перспективы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основа непрерывности жизни и её эволюции.
</a:t>
            </a:r>
            <a:endParaRPr lang="en-US" sz="40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основы изучения размножения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античных философов до Дарвина — понимание размножения формировало биологию. Эта тема актуальна и сегодня, влияя на экологию и сохранение видов.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функции размножения в биологии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процесс передачи генетической информации, обеспечивающий продолжение рода и поддержание численности популяций.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размножения с непрерывностью жизни на Земле заключается в обеспечении поколениями новых особей, сохраняющих развитие биосферы.
</a:t>
            </a:r>
            <a:endParaRPr lang="en-US" sz="1539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размножения включают поддержание видов, эволюционное развитие и адаптацию организмов к изменяющимся условиям среды.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форм размножения у живых организмов
</a:t>
            </a:r>
            <a:endParaRPr lang="en-US" sz="2229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без слияния гамет и рождает генетически идентичных потомков.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связано с образованием и слиянием специализированных гамет, что способствует генетическому разнообразию.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формы — партеногенез и спорообразование — встречаются у отдельных видов животных, растений и грибов.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классификации важно для анализа биологических стратегий и применения в науке и практике.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070"/>
            <a:ext cx="2030700" cy="1513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5450" y="1126070"/>
            <a:ext cx="2030700" cy="1513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6900" y="1126070"/>
            <a:ext cx="2030700" cy="151310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8350" y="1134344"/>
            <a:ext cx="2030700" cy="151310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0650" y="360022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деления позволяет одноклеточным организмам, как бактериям, быстро увеличивать численность. Каждая клетка становится самостоятельным организмом, обеспечивая быстрый рост популяции.
</a:t>
            </a:r>
            <a:endParaRPr lang="en-US" sz="824" dirty="0"/>
          </a:p>
        </p:txBody>
      </p:sp>
      <p:sp>
        <p:nvSpPr>
          <p:cNvPr id="12" name="Text 1"/>
          <p:cNvSpPr txBox="1"/>
          <p:nvPr/>
        </p:nvSpPr>
        <p:spPr>
          <a:xfrm>
            <a:off x="5406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— быстрая регенерация
</a:t>
            </a:r>
            <a:endParaRPr lang="en-US" sz="1144" dirty="0"/>
          </a:p>
        </p:txBody>
      </p:sp>
      <p:sp>
        <p:nvSpPr>
          <p:cNvPr id="13" name="Text 2"/>
          <p:cNvSpPr txBox="1"/>
          <p:nvPr/>
        </p:nvSpPr>
        <p:spPr>
          <a:xfrm>
            <a:off x="2702100" y="360022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почковании дочерняя клетка формируется на материнском организме, как у дрожжей и гидр. Этот способ способствует колониальному образованию и быстрому размножению.
</a:t>
            </a:r>
            <a:endParaRPr lang="en-US" sz="859" dirty="0"/>
          </a:p>
        </p:txBody>
      </p:sp>
      <p:sp>
        <p:nvSpPr>
          <p:cNvPr id="14" name="Text 3"/>
          <p:cNvSpPr txBox="1"/>
          <p:nvPr/>
        </p:nvSpPr>
        <p:spPr>
          <a:xfrm>
            <a:off x="270210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— формирование новых особей
</a:t>
            </a:r>
            <a:endParaRPr lang="en-US" sz="1102" dirty="0"/>
          </a:p>
        </p:txBody>
      </p:sp>
      <p:sp>
        <p:nvSpPr>
          <p:cNvPr id="15" name="Text 4"/>
          <p:cNvSpPr txBox="1"/>
          <p:nvPr/>
        </p:nvSpPr>
        <p:spPr>
          <a:xfrm>
            <a:off x="4863550" y="360022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Органы, такие как клубни, луковицы или усики, позволяют растениям размножаться без семян. Например, картофель размножается клубнями, а клубника — усиками.
</a:t>
            </a:r>
            <a:endParaRPr lang="en-US" sz="859" dirty="0"/>
          </a:p>
        </p:txBody>
      </p:sp>
      <p:sp>
        <p:nvSpPr>
          <p:cNvPr id="16" name="Text 5"/>
          <p:cNvSpPr txBox="1"/>
          <p:nvPr/>
        </p:nvSpPr>
        <p:spPr>
          <a:xfrm>
            <a:off x="48635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— использование органов растений
</a:t>
            </a:r>
            <a:endParaRPr lang="en-US" sz="906" dirty="0"/>
          </a:p>
        </p:txBody>
      </p:sp>
      <p:sp>
        <p:nvSpPr>
          <p:cNvPr id="17" name="Text 6"/>
          <p:cNvSpPr txBox="1"/>
          <p:nvPr/>
        </p:nvSpPr>
        <p:spPr>
          <a:xfrm>
            <a:off x="7025000" y="3608475"/>
            <a:ext cx="15774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 у грибов и мхов обеспечивает выживание в экстремальных условиях. Споры устойчивы к суше, холоду и химическим воздействиям, что способствует сохранению вида.
</a:t>
            </a:r>
            <a:endParaRPr lang="en-US" sz="834" dirty="0"/>
          </a:p>
        </p:txBody>
      </p:sp>
      <p:sp>
        <p:nvSpPr>
          <p:cNvPr id="18" name="Text 7"/>
          <p:cNvSpPr txBox="1"/>
          <p:nvPr/>
        </p:nvSpPr>
        <p:spPr>
          <a:xfrm>
            <a:off x="7025000" y="284580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— адаптация к суровым условиям
</a:t>
            </a:r>
            <a:endParaRPr lang="en-US" sz="1102" dirty="0"/>
          </a:p>
        </p:txBody>
      </p:sp>
      <p:sp>
        <p:nvSpPr>
          <p:cNvPr id="19" name="Text 8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20" name="Text 9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бесполого размножения
</a:t>
            </a:r>
            <a:endParaRPr lang="en-US" sz="27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бесполого размножения среди основных групп организмов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преимущественно используют бесполое размножение для быстрого увеличения численности.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бесполого размножения уменьшается у многоклеточных животных, отражая их биологическую сложность.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биологии размножения,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клетки: специфика и значение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— универсальный процесс размножения у прокариот и ряда простейших, обеспечивающий быстрое увеличение популяций без участия половых клеток.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деления, как у Escherichia coli, которая делится каждые 20 минут, позволяет быстро занимать экологические ниши при благоприятных условиях.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деления поддерживает генетическую стабильность, что важно для сохранения особенностей вида и его адаптации к среде.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как способ размножения
</a:t>
            </a:r>
            <a:endParaRPr lang="en-US" sz="2549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характеризуется формированием новой особи на теле материнского организма, что демонстрируется на примере гидры и дрожжей.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способствует образованию колоний, улучшает выживаемость и устойчивость колониальных организмов в экосистеме.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у растений: основные примеры и значение
</a:t>
            </a:r>
            <a:endParaRPr lang="en-US" sz="1799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размножается клубнями, что обеспечивает быстрое восстановление и массовое размножение без участия семян.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
</a:t>
            </a:r>
            <a:pPr algn="ctr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Клубника использует усики для горизонтального распространения и образования новых растений, что повышает её конкурентоспособность.
</a:t>
            </a:r>
            <a:endParaRPr lang="en-US" sz="137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Чеснок размножается луковицами, что служит эффективным способом сохранения ценных сортов и ускорения воспроизводства.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отпрыски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Тополь распространяется за счёт корневых отпрысков, что способствует быстрому колонизационному росту.
</a:t>
            </a:r>
            <a:endParaRPr lang="en-US" sz="13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мхов, папоротников и грибов характеризуются высокой сопротивляемостью к высоким и низким температурам, высушиванию и химическим веществам, что обеспечивает их длительное сохранение в неблагоприятных условиях.
</a:t>
            </a:r>
            <a:endParaRPr lang="en-US" sz="1405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спор к внешним воздействиям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позволяет видам выживать и распространяться в изменяющейся среде, обеспечивая воспроизводство без участия половых клеток и способствуя сохранению наследственности вида.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спорообразования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Спорообразование: биологическая и эволюционная роль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Регенерация: восстановление организма и размножение
</a:t>
            </a:r>
            <a:endParaRPr lang="en-US" sz="2016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животные, такие как планарии, обладают способностью восстанавливать целые организмы из небольших фрагментов, демонстрируя удивительную пластичность и выживаемость.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способны создавать новых особей из отделённых лучей, что сочетает функции регенерации и размножения в природной среде обитания.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позвоночных, включая тритонов и ящериц, регенерация ограничена восстановлением конечностей, обеспечивая выживаемость, но не всегда способствуя репродукции.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
</a:t>
            </a:r>
            <a:endParaRPr lang="en-US" sz="6316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способны к партеногенезу, что обеспечивает быстрое пополнение численности в благоприятных условиях при ограниченном генетическом разнообразии.
</a:t>
            </a:r>
            <a:endParaRPr lang="en-US" sz="1339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характерен для ряда насекомых, ракообразных и рептилий, позволяя им размножаться без участия самцов.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репродуктивной биологии, 2022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основные этапы и биологический смысл
</a:t>
            </a:r>
            <a:endParaRPr lang="en-US" sz="1957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полового размножения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начинается со слияния мужской и женской гамет в результате оплодотворения, что ведёт к образованию зиготы и развитию нового организма. Этот цикл является основой полового размножения.
</a:t>
            </a:r>
            <a:endParaRPr lang="en-US" sz="1598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рекомбинация, возникающая при формировании гамет, обеспечивает разнообразие наследственных признаков, повышая адаптивность и шансы выживания популяций в изменяющихся условиях.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генетической рекомбинации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93820"/>
            <a:ext cx="3982500" cy="20439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бесполого и полового размножения
</a:t>
            </a:r>
            <a:endParaRPr lang="en-US" sz="186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по ключевым параметрам между двумя формами размножения.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эффективно при стабильных условиях, тогда как половое обеспечивает эволюционное преимущество за счёт генетического разнообразия.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«Биология», 10 класс, 2022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 внутреннее оплодотворение у животных: примеры
</a:t>
            </a:r>
            <a:endParaRPr lang="en-US" sz="203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характерно для водных организмов, например, рыб и амфибий, где гаметы выделяются непосредственно в водную среду для последующего слияния.
</a:t>
            </a:r>
            <a:endParaRPr lang="en-US" sz="1569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присуще наземным животным, таким как рептилии, птицы и млекопитающие, обеспечивая защиту зародыша в теле матери и повышая вероятность выживания.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способ способствует развитию сложных форм заботы о потомстве, характерных для высших позвоночных, тем самым увеличивая шансы на продолжение рода.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способах оплодотворения отражает эволюционные адаптации к окружающей среде и условиям жизни различных видов животных.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растений с чередованием поколений
</a:t>
            </a:r>
            <a:endParaRPr lang="en-US" sz="232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жизненного цикла спорофита и гаметофита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и эволюционное развитие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обеспечивает популяциям гибкость для адаптации к климатическим изменениям и экологическим стрессам, укрепляя устойчивость видов.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разнообразию генов происходят процессы естественного отбора, способствующие появлению новых признаков и эволюционных линий.
</a:t>
            </a:r>
            <a:endParaRPr lang="en-US" sz="1545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высокую сопротивляемость инфекциям у млекопитающих и разнообразие сортов культурных растений, что отражает влияние генетических вариаций на биологическое разнообразие.
</a:t>
            </a:r>
            <a:endParaRPr lang="en-US" sz="133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1996 году впервые успешно был клонирован взрослый млекопитающий — овца Долли, что дало начало развитию метода клонирования и расширило возможности генетической инженерии.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овцы Долли — прорыв в биотехнологии
</a:t>
            </a:r>
            <a:endParaRPr lang="en-US" sz="1323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и поддержание клеточных культур в лабораторных условиях позволяют изучать процессы размножения, проводить тестирование лекарств и создавать новые биоматериалы.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лабораторных культур клеток
</a:t>
            </a:r>
            <a:endParaRPr lang="en-US" sz="1502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CRISPR/Cas9, открытая в 2012 году, обеспечивает точное изменение генетического материала, что открывает перспективы для лечения наследственных заболеваний и улучшения сельскохозяйственных культур.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с помощью CRISPR/Cas9
</a:t>
            </a:r>
            <a:endParaRPr lang="en-US" sz="1473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в науке о размножении
</a:t>
            </a:r>
            <a:endParaRPr lang="en-US" sz="25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о размножении в практике
</a:t>
            </a:r>
            <a:endParaRPr lang="en-US" sz="2713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широко используется для быстрого размножения ценных сельскохозяйственных растений, повышая качество и количество урожая.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животных и растений способствует сохранению генетически ценных или вымирающих видов, а также развитию новых линий с улучшенными характеристиками.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Репродуктивные технологии в медицине, такие как ЭКО и использование стволовых клеток, помогают лечить бесплодие и изучать возможности регенеративной терапии.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размножением в экологии позволяет поддерживать устойчивость экосистем и способствует сохранению биологического разнообразия на планете.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6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разнообразия форм размножения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размножения обеспечивает жизнеспособность и адаптивность организмов, а современные знания открывают перспективы для охраны природы, медицины и сельского хозяйства, требуя ответственного подхода.
</a:t>
            </a:r>
            <a:endParaRPr lang="en-US" sz="35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2026-05-10T02:23:55Z</dcterms:created>
  <dcterms:modified xsi:type="dcterms:W3CDTF">2026-05-10T02:23:55Z</dcterms:modified>
</cp:coreProperties>
</file>