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М. Симонов. «Сын артиллериста»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Симонова о войне, смелости и долге: мальчик Ленька выполняет опасное задание вместе с солдатами.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Михайлович Симонов (1915–1979) был писателем, поэтом и фронтовым корреспондентом. В годы Великой Отечественной войны он писал о солдатах, фронтовой жизни и ответственности перед товарищами. «Сын артиллериста» читается просто и подходит для 6 класса.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время создания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Симонова рождались в годы войны и опирались на личные наблюдения. Поэтому в поэме больше не «красивых сказок», а узнаваемых поступков людей в боевой обстановке.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удерживается точными деталями службы: слышны команды, ощущается ожидание боя, видна работа артиллеристов. Напряжение нарастает постепенно, как перед самым опасным моментом.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человеческая сторона происходящего: герои думают не только о себе. Они отвечают за общее дело, а значит, каждое решение становится проверкой характера и верности долгу.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основа сюжета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эпизод с разведчиком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поэмы — эпизод военного времени, где разведчик сыграл ключевую роль. Благодаря этому история звучит правдоподобно: опасность и риск показаны без лишней выдумки.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автора и 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опирается на собственные фронтовые впечатления. Товарищеская поддержка в тексте ощущается как реальная сила, которая помогает выстоять и выполнить трудную задачу.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смысл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превращает единичный случай в рассказ о смелости, доверии и ответственности. Главное здесь — не фантазия, а то, как человек действует ради общего дела.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поэмы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задания до возвращения Леньки к своим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поэмы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Петров — смелый, сообразительный и решительный подросток. В поэме он взрослеет на глазах: именно в опасности раскрываются его спокойствие и умение действовать.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Леньки — артиллерист. Он отвечает и за бой, и за людей, поэтому его забота о сыне звучит не как тревога, а как ответственность взрослого за безопасность товарищей.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Мазай — опытный боевой товарищ, который умеет поддержать и помочь в трудной ситуации. Немцы показаны как враги, создающие угрозу для советских солдат и проверяющие героев на прочность.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162281"/>
            <a:ext cx="4418400" cy="1825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связан с главным испытанием: Ленька действует, взрослые отвечают, коллектив поддерживает, враг создаёт опасность. Вывод: важны личные качества и доверие между людьми.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поэме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Действительный смысл истории раскрывается не только через характер отдельных героев, но и через доверие и взаимную поддержку в коллективе.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поэмы К. М. Симонова «Сын артиллериста».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Леньки Петрова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который держится по-взрослому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показан как мальчик, который умеет собраться, когда страшно. Его решительность не громкая — она видна в спокойных движениях и внимательности к деталям. Так образуется ощущение взрослой ответственности за общее дело.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 и тишина перед риском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особенно подходит ночной переход: дорога, где легко ошибиться, и тишина, в которой каждое шороховое движение кажется значимым. Лицо Леньки тревожное, но сосредоточенное — он понимает, что от точности зависит результат миссии.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обстановка как фон поступков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действует в мире фронта: рядом — оружие, разговоры вполголоса, наблюдение и ожидание. Эта среда подчеркивает: в поэме важны не слова, а конкретные действия. Сцена возвращения усиливает чувство гордости за выполненный долг.
</a:t>
            </a:r>
            <a:endParaRPr lang="en-US" sz="85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боевого братства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поступками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дружба проявляется не в обещаниях, а в действиях. Герои поэмы поддерживают друг друга в момент риска, и именно это делает возможным выполнение задания.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между бойцами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помогает не только двигаться вперёд, но и сохранять ясность мысли. Когда каждый уверен в товарищах, задача кажется выполнимой даже в напряжённых обстоятельствах.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не остаётся один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действует смело, но за его спиной стоит коллектив. Поддержка товарищей помогает ему справляться с трудностями и не потерять самообладание.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превращает риск в подвиг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Боевое братство соединяет личную храбрость с общими усилиями. Поэтому подвиг в поэме — это результат единой работы, где каждый отвечает за остальных.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и приказа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в поэме связан не с жесткостью, а с необходимостью войны. Солдаты понимают: точность выполнения задания влияет на успех боя и безопасность людей рядом. Именно поэтому долг звучит по-настоящему значимо.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и взрослые бойцы соединяют смелость с ответственностью. Подвиг здесь начинается не с бравады, а с понимания, что любое промедление может стоить жизни и сорвать общее дело.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главная идея: человек сохраняет достоинство, когда действует по совести и по правилам службы. Долг перед Родиной и перед товарищами становится внутренней опорой даже в опасной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чувства и поступки тесно связаны: долгу подчиняется смелость, а дружба помогает выстоять в моменты, когда риск становится почти физически ощутимым.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первыми по значимости идут долг и дружба, затем мужество; при этом опасность служит фоном, на котором проверяются человеческие качества.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тем — по интерпретации содержания поэмы (условное учебное распределение), без привязки к точным статистическим данным.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выстраивает повествование понятным сюжетом: читатель быстро узнаёт задачу, видит опасность и следит за решением. От этого текст работает как история, которую легко обсуждать на уроке.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живая речь героев передают фронтовую скорость событий. Ритм поэмы словно подталкивает вперёд, создавая ощущение непрерывного напряжения вокруг каждого шага.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поэме проявляется не в красивых словах, а в конкретных поступках. Благодаря этому художественный текст воспринимается как урок о чести и ответственности.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 и точные действия делают происходящее узнаваемым. Подростку не нужно «догадываться»: автор показывает, что именно помогает выстоять — внимание, выдержка и умение слушать товарищей.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вместе: от ритма и речи до реалистичных деталей, чтобы передать напряжение фронтовой обстановки.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 помогает почувствовать, как фронтовая ситуация «сжимает время»: читатель видит опасность и понимает, почему герои действуют именно так.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художественных приёмов по тексту поэмы (без статистических измерений).
</a:t>
            </a:r>
            <a:endParaRPr lang="en-US" sz="6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и фронтовая обстановка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важна повседневность войны: ночные переходы, тревожное ожидание, команды и подготовка оружия. Эти детали показывают, что даже перед коротким заданием многое зависит от дисциплины и внимательности.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жизнь раскрывается через конкретные предметы и места: батарея, орудия, карта, напряжённая тишина перед боем. Так война перестаёт быть абстрактной и ощущается как реальность.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Леньки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раскрытия образа героя через его решения и реакцию на испытания.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отцом-артиллеристом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«сын» связывает Леньку с военной службой отца и его ответственностью за бой. Через эту родственную линию показывается, как война влияет на семью и судьбы.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подчёркивает, что героизм не появляется «с нуля». Даже подросток перенимает главное: уважение к делу, умение действовать ради общего результата.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военного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Ленька становится «сыном» эпохи: в военное время дети и взрослые вместе защищают Родину. Это не отменяет детства, но требует взрослее относиться к долгу.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чувство тревоги и ожидания держит читателя настороже. Затем нарастает риск, а кульминация сосредотачивает главное испытание, после чего приходит облегчение.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поэмы по ходу событий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показывает движение от волнения к напряжению и обратно к уверенности: эмоциональная «высота» соответствует уровню опасности в ключевой момент.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настроения — условная шкала для учебной визуализации по описанию событий в поэме (без точного измерения текста).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школьников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понять ответственность: смелость в ней не отделена от конкретного дела. Герои отвечают за результат, потому что от точности действий зависит безопасность других людей.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честности в поступках. Ленька проходит испытания так, как велит совесть и долг, а не желание произвести впечатление — поэтому образ остаётся убедительным.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ясно показано, что поддержка товарищей решает многое. Дружба проявляется не в обещаниях, а во взаимной выручке, которая помогает действовать в трудную минуту.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это хороший пример: подвиг не обязательно громкий и праздничный. Он может выглядеть как трудное, нужное выполнение задания, когда рядом есть люди, на которых можно положиться.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«шпаргалка» по основным фактам и смыслу поэмы — чтобы легче обсуждать её на уроке.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жизненную правду и ясный нравственный смысл: читатель видит, как доверие и дисциплина превращают опасность в проверку настоящих качеств.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учебному содержанию и структуре поэмы (без количественных статистических данных).
</a:t>
            </a:r>
            <a:endParaRPr lang="en-US" sz="6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поэмы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«Сын артиллериста» показывает войну через судьбу смелого мальчика и его товарищей. Симонов соединяет реальную основу, ясный сюжет и важную идею долга, дружбы и верности.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2026-05-15T04:00:45Z</dcterms:created>
  <dcterms:modified xsi:type="dcterms:W3CDTF">2026-05-15T04:00:45Z</dcterms:modified>
</cp:coreProperties>
</file>