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Модернизм: путь к новой гармонии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поиска: от кризиса личности к новым формам смысла.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модернизм возник именно тогда?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рубеже веков техника, города, войны и массовая культура изменили представление о человеке. Литература ответила на этот перелом отказом от старых схем и обращением к внутреннему миру личности.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модернизма в литературе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Модернистские тексты отказываются от прямого реалистического описания и привычного линейного сюжета, предпочитая фрагментарность, смещения времени и многозначность образов.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оказываются символ, подтекст, ассоциации, внутренняя речь и поток сознания, позволяющие показать не событие, а процесс переживания.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Авторский взгляд становится субъективным: важны память, мгновенное впечатление, скрытые связи между деталями и неустойчивость восприятия мира героем.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модернизма часто одинок, внутренне расколот и чувствует разрыв между собой и действительностью; финал нередко остается открытым.
</a:t>
            </a:r>
            <a:endParaRPr lang="en-US" sz="9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школа символизма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литературе символизм связан с именами Александра Блока, Андрея Белого, Вячеслава Иванова и Валерия Брюсова. Именно они помогли подготовить модернистскую поэтику обновления.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Многозначность и намек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 утвердил особую роль намека, музыкальности и многозначного слова. Для него важна не прямая мысль, а образ, который открывает несколько уровней смысла.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 как важный предшественник модернизма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развития модернизма в литературе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линии времени показаны ключевые этапы, но не вся картина: модернизм развивался неравномерно, а в разных странах и жанрах по-разному.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Периодизация показывает постепенный переход от ранних поисков к зрелым экспериментам и их долгому влиянию на литературу XX века.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истории литературы: конец XIX — середина XX века.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Импрессионизм и психологизм как источник модернистской поэтики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Импрессионизм научил литературу фиксировать мимолетное впечатление, тонкие смены настроений и едва заметные движения сознания вместо подробного внешнего действия.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проза сделала внутреннюю жизнь героя самостоятельной темой искусства. Чувства, сомнения и воспоминания стали не менее значимыми, чем события сюжета.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открытия подготовили модернизм: они укрепили интерес к субъективности, неустойчивости восприятия и точной передаче мысли в ее движении.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405048"/>
            <a:ext cx="202200" cy="1617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84828"/>
            <a:ext cx="202200" cy="20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04777"/>
            <a:ext cx="202200" cy="20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24998"/>
            <a:ext cx="202200" cy="16176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акмеизма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Акмеисты стремились к осязаемому, точному образу. В их стихах важны вещь, деталь и конкретная человеческая реальность, а не туманная отвлеченность.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Поэтическая речь должна быть дисциплинированной и прозрачной. Акмеизм ценил стройную композицию, точный ритм и продуманную организацию каждой строки.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плотность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слово в акмеистическом тексте несет вес и значение. Важна не декоративность, а высокая концентрация смысла в лаконичной художественной форме.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масштаб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 сохраняет модернистское стремление к обновлению, но обращается к земному опыту, личной ответственности и внутренней собранности человека.
</a:t>
            </a:r>
            <a:endParaRPr lang="en-US" sz="104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76589"/>
            <a:ext cx="4794300" cy="19600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модернистские направления в литературе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модернизм объединял разные художественные системы, а не единый стиль.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направлений общая установка на обновление, но разные способы: от символа и ясности до словотворчества и психологической глубины.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литературы конца XIX — первой половины XX века
</a:t>
            </a:r>
            <a:endParaRPr lang="en-US" sz="7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Футуристы сознательно отвергали старые художественные нормы и обращались к будущему, скорости, городу и технике. Их поэзия стремилась звучать резко, неожиданно и вызывающе.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футуризма характерны неологизмы, разрушение привычного синтаксиса, звуковые эксперименты и необычная графика строки. В русской литературе это направление связано с Владимиром Маяковским, Велимиром Хлебниковым и Алексеем Крученых.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Футуризм: разрыв с традицией и культ нового слова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создания модернистского текста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переход от жизненного конфликта к многослойному художественному смыслу.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сознания и внутренний монолог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сознания передает ход мысли как он есть: обрывки воспоминаний, впечатлений и ассоциаций сменяют друг друга без привычной логической схемы и строгого порядка.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монолог позволяет услышать героя изнутри, без прямых пояснений автора; так раскрываются сомнения, страхи, скрытые желания и мгновенные перемены настроения.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Пруста, Джойса и Вирджинии Вулф эти приемы помогают показать время как личное переживание: оно растягивается, смешивает прошлое и настоящее, зависит от памяти.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Модернизм и реализм: различия художественного мышления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опирается на узнаваемую социальную среду, а модернизм чаще исследует сознание, тревогу и скрытые связи между образами.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всем ключевым параметрам модернизм делает шаг от внешней достоверности к внутренней и символической точности.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литературоведческих характеристик реализма и модернизма
</a:t>
            </a:r>
            <a:endParaRPr lang="en-US" sz="7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Модернизм в русской поэзии начала XX века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 сделал стих многозначным и музыкальным, превратив образ в знак скрытого смысла и духовного поиска, а не только в описание видимой реальности.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 вернул поэзии предметность и точность: у Ахматовой и Мандельштама слово становится особенно весомым, а образ — ясным, выверенным и культурно насыщенным.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Футуризм раздвинул границы языка, вводя неологизмы, резкий ритм и графические эксперименты; у Маяковского это усилило публицистическую энергию стиха.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целом русская поэзия этого времени сделала слово центром художественного поиска, а личный голос поэта — свидетельством исторического перелома и духовной ответственности.
</a:t>
            </a:r>
            <a:endParaRPr lang="en-US" sz="9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Модернистский роман отказывается от прямой сюжетной линии и строится вокруг сознания героя: важнее не само событие, а то, как оно переживается, вспоминается и осмысляется.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Кафки, Пруста, Джойса и Вирджинии Вулф время становится подвижным, композиция — сложной, а смысл рождается из подтекста, символов и дистанции между автором и героем.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Модернизм в прозе: новая форма романа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33563" y="919100"/>
            <a:ext cx="4277074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авторы модернизма и их вклад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русской и европейской литературе модернизм по-разному раскрывал время, память и внутреннюю свободу.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русские, и европейские авторы искали новые способы передать сознание человека в эпоху перемен, хотя делали это разными художественными средствами.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3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литературы XX века; общепринятая литературоведческая классификация
</a:t>
            </a:r>
            <a:endParaRPr lang="en-US" sz="68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модернизма и литературные споры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Модернистов часто упрекали в трудности для чтения, элитарности и отказе от привычной ясности, поэтому их тексты нередко воспринимались как вызов традиционному вкусу.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31305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именно эти поиски расширили границы языка, показали новые возможности композиции и сделали психологический анализ глубже, чем в прежней прозе.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63561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вокруг модернизма касались вопроса о том, что важнее в искусстве: верность классическим нормам или право писателя на свободный эксперимент и обновление формы.
</a:t>
            </a:r>
            <a:endParaRPr lang="en-US" sz="9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искусства изменил модернизм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Модернистские идеи распространялись через манифесты, выставки, спектакли и журналы, поэтому влияние направлений быстро выходило за пределы одной области искусства.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модернизм был единым культурным сдвигом, а не частным литературным явлением.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истории искусства и культуры начала XX века
</a:t>
            </a:r>
            <a:endParaRPr lang="en-US" sz="7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модернизма в культуре XX и XXI века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Экспериментальная проза, авторское кино и современная эссеистика продолжают модернистскую традицию, где важны фрагментарность, смещение точки зрения и сложная работа с памятью.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Свободный стих, психологическая драма и интеллектуальный роман унаследовали интерес к внутреннему монологу, символическому языку и неоднозначному финалу.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культура во многом приняла модернистскую мысль: форма произведения может быть не менее значимой, чем сюжет, а смысл раскрывается через множество интерпретаций.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модернизм важен для понимания литературы XX века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Модернизм зафиксировал переход от устойчивой картины мира к эпохе сомнений, кризиса и постоянного поиска, что особенно важно для понимания литературы прошлого века.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научил видеть в тексте не только историю персонажа, но и работу сознания, памяти и языка, то есть сам механизм художественного мышления.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модернизма трудно объяснить, как литература XX века стала более сложной, экспериментальной и психологически точной, сохраняя связь с классической традицией.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Модернизм: искусство поиска и обновления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Модернизм изменил представление о литературе, сделав форму, сознание и смысл равноправными. Его открытия до сих пор определяют язык искусства и учат читать текст глубже.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2026-05-23T19:08:30Z</dcterms:created>
  <dcterms:modified xsi:type="dcterms:W3CDTF">2026-05-23T19:08:30Z</dcterms:modified>
</cp:coreProperties>
</file>