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и городской мир: два образа жизни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мира, один общественный порядок: сравним село и город.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село и город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люди жили, работали и передвигались в разные эпохи. В деревнях большинство трудилось на земле, а города постепенно становились центрами торговли, ремёсел, власти и науки, особенно с ростом транспорта и промышленности в Новое время.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сельский мир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мир складывается из деревень, сёл и хуторов, где дома стоят реже, чем в городе. Между ними обычно больше свободного пространства, а жизнь тесно связана с окружающей природой.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поселения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 обычно меньше шума, движения и плотной застройки. Поэтому здесь сильнее ощущаются простор, спокойствие и тесная связь соседей друг с другом.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уклад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традиционном обществе сельский ритм определяли погода, время года и урожай. Весной, летом и осенью работы обычно больше, а зимой жизнь становится спокойнее и размереннее.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сезона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сельской жизни остаются земледелие, животноводство, уход за техникой и местные услуги. Во многих местах жители также занимаются заготовкой леса и переработкой сельскохозяйственной продукции.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жителей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луга, леса и водоёмы находятся рядом и влияют на повседневные занятия людей. Природные условия особенно заметны в работе, передвижении и даже в планировании дня.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природе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городской мир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состоит из кварталов, улиц, площадей и домов, расположенных гораздо теснее, чем в деревне. Здесь пространство используется особенно экономно, поэтому многоэтажные здания встречаются чаще всего.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обмена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городах особенно развиты торговля, ремёсла, управление и наука. Здесь легче обмениваться товарами, идеями и опытом, поэтому города исторически росли и усиливались.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обычно движется быстрее: люди спешат на учёбу, работу и встречи. Расписание транспорта, уроков и дел сильно влияет на день каждого жителя.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профессий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представлены десятки и сотни специальностей: от врачей и учителей до инженеров, строителей и работников сферы услуг. Это делает город центром выбора и профессионального роста.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инфраструктура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работают транспортные развязки, магазины, предприятия, больницы, школы и учреждения культуры. Такая сеть делает повседневную жизнь удобнее, но требует хорошей организации.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где живёт больше людей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мире города продолжают притягивать людей благодаря работе, учёбе и услугам. Разница между типами расселения особенно заметна в крупных странах и регионах.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уже живёт в городах, а историческая доля городского населения продолжает расти.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ООН о мировой урбанизации, 2020-е годы.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сельского и городского мира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отличаются условия жизни в двух типах расселения.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 город отличаются по условиям жизни, но вместе образуют единую систему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 теме «Сельский и городской мир»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пространство вокруг дома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 участком в селе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дом часто стоит отдельно и имеет двор, сад и огород. Рядом могут быть сарай, гараж или хлев, а вокруг — больше открытого пространства и зелени. Такой уклад удобен для хозяйства и семейной 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многие семьи живут в квартирах многоэтажных домов, где пространство распределено иначе. Общий двор, подъезд и соседние дома становятся частью повседневной среды, а личного участка обычно нет.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расстояния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люди часто пользуются автобусами, трамваями, троллейбусами, метро и такси. Маршрутов много, но поездка нередко затягивается из-за светофоров, пробок и большого числа остановок.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помогает быстрее добираться там, где общественный транспорт перегружен или идёт не по всем маршрутам. В городе он удобен, но усиливает пробки и потребность в парковках.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автомобиль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важны личный транспорт, школьные автобусы и редкие рейсы между посёлками. Расстояния между домом, школой и больницей могут быть заметно больше.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 селе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и железных дорог особенно укрепило связь между селом и городом. Благодаря им быстрее перевозят людей, продукты, товары и информацию.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повседневный ритм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по-разному проходит обычный день в селе и в городе.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профессии в деревне и городе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особенно важны земледелие, животноводство и переработка сельхозпродукции. Эти занятия обеспечивают людей продуктами питания и поддерживают работу местной экономики.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35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380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больше людей работает в промышленности, торговле, транспорте, образовании, медицине, строительстве, культуре и IT. Такой выбор профессий делает город очень разнообразным.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3820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города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36570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сельской территории нужны механизаторы, ремонтники и специалисты по обслуживанию техники. Без них трудно вовремя обрабатывать поля, перевозить грузы и выполнять сезонные работы.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365850" y="1294250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техникой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473520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поставляет продукты и сырьё, а город перерабатывает их, продаёт и обслуживает жителей. Поэтому оба мира нужны друг другу и не могут развиваться отдельно.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473535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польза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1862850" y="357705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город исторически стал местом ремёсел, рынков, управления и обмена. Здесь легче соединяются труд многих людей, деньги, товары и знания.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1863000" y="3047675"/>
            <a:ext cx="2545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обмена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занятости: где работают люди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чаще заняты работой, связанной с природными ресурсами и сезонным циклом. В городе больше профессий, где нужны обслуживание, управление и переработка продукции.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разную специализацию: село даёт сырьё и продукты, а город сосредоточен на переработке и услугах.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на основе общих различий структуры занятости в сельской и городской местности.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тише, а где оживлённее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сельской 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здесь слышны не гудки машин, а шаги, птицы и работа во дворе. Воздух кажется свежее, потому что вокруг больше зелени и меньше транспорта. Даже свет фонарей не скрывает звёзды над тёмным небом.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 городской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 засыпает сразу: мимо спешат автобусы, горят витрины, шумят перекрёстки. Асфальт и высокие дома отражают свет, а поток людей и машин создаёт постоянное движение. Здесь тишина встречается гораздо реже.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обычно сосредоточены школы разных типов, колледжи, вузы и крупные больницы. Это даёт детям и взрослым больше возможностей учиться, лечиться и выбирать путь развития.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выбора в городе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деревне школа, фельдшерский пункт и небольшая библиотека часто находятся рядом с домом. Это удобно для повседневной жизни, хотя перечень услуг обычно уже, чем в городе.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в селе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города исторически становились местом, где появлялись университеты, научные учреждения и крупные больницы. Там быстрее накапливались знания, опыт врачей и новые методы лечения.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знаний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операция, узкий специалист или серьёзное обследование, сельским жителям часто приходится ехать в районный центр или город. Поэтому транспорт и дороги здесь особенно важны.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помощь дальше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цифровые возможности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улучшает не только общение, но и доступ к урокам, покупкам и государственным услугам. Для многих семей это становится важной частью повседневной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 и селом сохраняется, но постепенно уменьшается благодаря мобильной связи и оптоволоконным сетям.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на основе общих тенденций развития цифровой инфраструктуры.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досуга и культурной среды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места чаще доступны в городе и в селе.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выбор шире и разнообразнее, а в селе досуг чаще строится вокруг школы, Дома культуры, природы и общих праздников.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особенностям городской и сельской культурной среды.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350" y="1339104"/>
            <a:ext cx="45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950" y="1319104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5400" y="3084118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4575" y="3109118"/>
            <a:ext cx="450000" cy="4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сельских территорий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нередко уезжают учиться и работать в более крупные центры. Из-за этого в сёлах уменьшается число жителей и становится труднее развивать местную жизнь.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расстояния и изношенные дороги усложняют поездки в школу, больницу и магазин. Зимой и в непогоду такие трудности становятся ещё заметнее.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дороги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небольших поселениях выбор профессий ограничен, поэтому найти постоянную работу бывает непросто. Это особенно заметно там, где мало предприятий и сервисных организаций.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рабочих мест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не хватает врачей, учителей и мастеров по ремонту техники. Когда нужного специалиста нет рядом, людям приходится ехать далеко за помощью.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специалистов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связь, водоснабжение, транспорт и общественные здания развиты слабо, жизнь становится менее удобной. Тогда поселение развивается медленнее и теряет привлекательность для новых жителей.
</a:t>
            </a:r>
            <a:endParaRPr lang="en-US" sz="1080" dirty="0"/>
          </a:p>
        </p:txBody>
      </p:sp>
      <p:sp>
        <p:nvSpPr>
          <p:cNvPr id="21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больших городов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Пробки и время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поездки часто занимают больше времени, чем кажется по карте. Светофоры, плотный поток машин и большое число маршрутов делают дорогу частью ежедневного стресса.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пространства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оставляет меньше места для дворов, детских площадок и зелёных зон. Поэтому городам нужно особенно бережно относиться к каждому свободному участку.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жизнь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услуги и повседневные расходы в городе часто стоят дороже, чем в небольших поселениях. Из-за этого семье приходится внимательнее планировать бюджет и время.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воздух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 транспорта, стройки и большое число людей создают шум и ухудшают качество воздуха. В таких условиях особенно важны парки, скверы и общественный транспорт.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селом и городом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обмен продуктами, людьми, товарами и информацией между двумя взаимосвязанными пространствами.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сельский и городской мир сегодня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обновляют дороги, строят школы, медицинские пункты и улучшают транспорт. Так сельские районы становятся удобнее для жизни и работы.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территорий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связь, интернет и цифровые сервисы становятся доступнее. Это помогает учиться, общаться и получать услуги, не уезжая далеко от дома.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связи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всё чаще делают ставку на экологию, общественный транспорт и зелёные зоны. Это помогает сделать жизнь в них более комфортной и безопасной.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акцент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 город: разные, но связанные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 город отличаются ритмом жизни, профессиями и условиями быта, но вместе образуют единую систему. Один мир даёт ресурсы, другой — услуги, знания и новые возможности.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2026-06-02T07:25:51Z</dcterms:created>
  <dcterms:modified xsi:type="dcterms:W3CDTF">2026-06-02T07:25:51Z</dcterms:modified>
</cp:coreProperties>
</file>