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кислородной атмосферы докембрия и её влияние на развитие биосферы.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кислородной атмосферы и развитие жизни в докембрии: ключевые темы
</a:t>
            </a:r>
            <a:endParaRPr lang="en-US" sz="313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 — самый длинный геологический период, охватывающий от 4,6 до 0,54 млрд лет назад. В это время формировалась атмосфера, появились первые живые организмы и сложные формы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Докембрий: начало истории Земли и биосферы
</a:t>
            </a:r>
            <a:endParaRPr lang="en-US" sz="2622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формы жизни на Земле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микробов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одноклеточные организмы появились около 3,8 миллиардов лет назад в океанах. Эти бактерии и археи были анаэробными, что соответствовало безкислородным условиям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без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жизни развивались в бескислородной водной среде, где фотосинтез и кислородное дыхание отсутствовали, а энергетические процессы основывались на других химических веществах.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доминирующие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Появившиеся прокариоты имели простое клеточное строение и обеспечивали основы экосистемы докембрия, открывая путь к дальнейшему биологическому разнообразию.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первопроходцы кислорода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 с выделением кислорода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2,7 млрд лет назад возникли цианобактерии, способные к оксигенному фотосинтезу, что стало новым источником атмосферного кислорода.
</a:t>
            </a:r>
            <a:endParaRPr lang="en-US" sz="112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свидетельства жизни
</a:t>
            </a:r>
            <a:pPr algn="l" indent="0" marL="0">
              <a:lnSpc>
                <a:spcPct val="130039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слоистые биогенные отложения, созданные слоями цианобактерий, подтверждают массовое развитие этих организмов в древних морях.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химический состав океанов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цианобактерий радикально изменило химический баланс океанов, стимулируя накопление атмосферного кислорода и изменяя условия обитания.
</a:t>
            </a:r>
            <a:endParaRPr lang="en-US" sz="11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реакции: 6CO2 + 6H2O → C6H12O6 + 6O2. Начало оксигенного фотосинтеза у цианобактерий дало толчок для накопления кислорода в атмосфере.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преобразования солнечной энергии с участием воды и углекислого газа в органические вещества и кислород. Эта химическая реакция ключевая для жизни на Земле.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фотосинтеза и выделения кислорода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Выделяемый кислород сразу вступал в реакции с растворённым железом и серой, образуя нерастворимые соединения и уменьшая его атмосферное содержание.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химических элементов в древних океанах связывало кислород, препятствуя его накоплению в атмосфере в первые миллиарды лет.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насыщения этих «поглотителей» кислорода уровень O2 стал увеличиваться, что привело к масштабным изменениям в биосфере.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кислород долго не накапливался в атмосфере?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совпал с периодом Великой кислородной катастрофы, когда уровень O2 изменился на порядок.
</a:t>
            </a:r>
            <a:endParaRPr lang="en-US" sz="1249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важнейшую роль фотосинтеза цианобактерий в процессах оксигенации атмосферы.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Lyons et al., 2014; изотопный анализ осадочных пород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кислорода в атмосфере: временная шкала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кислородная катастрофа (GOE) произошла около 2,4–2,0 млрд лет назад, когда концентрация кислорода впервые резко повысилась.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кислородная катастрофа: определение и время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вызвало массовое вымирание анаэробных организмов, неспособных пережить высокие уровни O2.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GOE ознаменовало начало длительной перестройки биогеохимических процессов и возникновение новых экологических 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вызвал исчезновение восстановительных условий и создание свежих экологических ниш, позволивших аэробным организмам развиваться и разнообразиться.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железорудных кварцитов — следствие массового окисления железа в океанах, связаного с появлением кислорода и изменениями атмосферы.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изменения состава атмосферы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уничтожил многие анаэробные микроорганизмы, неспособные выжить в оксигенированной среде.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древних экосистем открыло новые ниши для аэробных организмов, стимулируя их эволюционный расцвет.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биосферы вызвали перестройку пищевых цепей и баланса экосистем.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получил название Великой кислородной катастрофы и ознаменовал важный этап в истории жизни Земли.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Вымыранние анаэробных форм жизни: последствия кислородной катастрофы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 атмосфере стал исходным материалом для образования озона (O3) в стратосфере при воздействии ультрафиолетового излучения Солнца. Этот процесс создал слой, способный поглощать опасные для жизни волны ультрафиолета.
</a:t>
            </a:r>
            <a:endParaRPr lang="en-US" sz="1109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озонового слоя открыло путь для выхода жизни на сушу, так как он защищает живые организмы от губительного ультрафиолетового излучения, существенно улучшая условия для их эволюционного развития.
</a:t>
            </a:r>
            <a:endParaRPr lang="en-US" sz="1189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 в формировании озонового слоя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обеспечивает более эффективное преобразование органических веществ в энергию, что значительно превосходит выход энергии анаэробных метаболических процессов.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Кислородное дыхание позволило организмам развивать более сложные и энергетически затратные функции, способствуя появлению новых видов и форм жизни с различными адаптациями.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аэробного обмена расширило возможности освоения разнообразных экосистем, способствуя усложнению пищевых сетей и повышению устойчивости биологических сообществ.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аэробного дыхания для живых организмов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под влиянием кислорода образовало осадки полосчатых железистых кварцитов, отражая химические изменения в гидросфере и литосфере того времени.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начал включать новые биохимические пути, связанные с превращением нитратов и снижением токсичности элементов для живых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вызвал окислительные изменения в циклах углерода, увеличив разложение органических веществ и изменение атмосферного состава.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Реконфигурация цикла серы проявилась в появлении сульфатных минералов и снижении концентрации восстановленных соединений в окружающей среде.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биогеохимических циклов Земли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кислорода создало энергетические условия для возникновения эукариотических клеток с митохондриями — органеллами, обеспечивающими эффективное аэробное дыхание.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возникли в результате эндосимбиотических событий, когда аэробные бактерии вошли в симбиоз с древними археями, увеличивая общую метаболическую эффективность.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стимулировало разнообразие водорослей и предков животных, что обозначило новый этап в усложнении живых организмов и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эукариот: новый этап в эволюции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протерозоя сформировались первые многоклеточные организмы, появившиеся на основе колониальных форм с клеточным сотрудничеством и дифференцировкой.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свидетельства эдиакарской биоты показывают разнообразие ранних многоклеточных: от простейших животных до водорослей и бактерий.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обеспечило энергетические возможности для роста и специализации клеток, что стало стимулом к развитию сложных форм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ускорила эволюционные процессы, способствуя появлению новых экологических ниш и биологических функций в морских экосистемах того времени.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многоклеточных в протерозое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Полосчатые железистые кварциты как геологический маркер
</a:t>
            </a:r>
            <a:endParaRPr lang="en-US" sz="2231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БЖК и свидетельства оксигенации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Полосчатые железистые кварциты возникли в результате осаждения железа, окисленного молекулярным кислородом, выделяемым цианобактериями. Они служат ключевыми геологическими доказательствами увеличения концентрации кислорода в атмосфере и гидросфере в архейско-протерозойскую эру.
</a:t>
            </a:r>
            <a:endParaRPr lang="en-US" sz="1266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БЖК для геологии и горного дела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породы ныне связаны с крупными месторождениями железной руды, что имеет важное экономическое значение. Они отражают процессы земной истории и свидетельствуют о биогеохимическом влиянии живых организмов на формирование литосферы.
</a:t>
            </a:r>
            <a:endParaRPr lang="en-US" sz="12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кислорода способствовал снижению концентрации метана — мощного парникового газа, что привело к существенному похолоданию на планете.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похолодания: связь с оксигенацией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Сниженный парниковый эффект вызвал глобальные ледниковые периоды, известные как «Снежковая Земля», когда ледниковые покровы покрывали значительные части суши и океана.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экстремальные климатические условия, жизнь успешно существовала и продолжала эволюционировать в океанах, демонстрируя адаптивную устойчивость биосферы.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длительные изменения заложили основу для многообразия современного животного и растительного мира, отражая влияние кислорода на эволюцию.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Оксигенация стала ключевым фактором для формирования сложных пищевых цепей и биологических сообществ на поверхности Земли.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поддержало формирование разнообразных экосистем с усложнёнными биотическими отношениями и новыми экологическими нишами.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палеозое происходило усиление специализации организмов, появление позвоночных и заселение суши, что существенно расширило зоны обитания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оксигенации для эволюции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анализ древних горных пород позволяет точно датировать этапы повышения уровня кислорода и связывать их с биологическими и геохимическими событиями.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и палеонтологические находки подтверждают существование древних фотосинтезирующих организмов, ответственных за первые выбросы кислорода.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исследования (Smith et al., 2022; Lyons et al., 2014) раскрывают детали механизмов оксигенации и её влияния на биосферу, расширяя понимание кислородной революции.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данные о кислородной катастрофе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Оксигенизация докембрийской атмосферы стала ключевым этапом, подготовившим условия для разнообразия сложной жизни. Этот процесс взаимосвязан с формированием озонового слоя и эволюцией новых форм и экосистем, раскрывая сложность биогеохимических взаимодействий планеты.
</a:t>
            </a:r>
            <a:endParaRPr lang="en-US" sz="1788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кислородной революции и её значение для жизни на Земле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2026-05-10T06:28:13Z</dcterms:created>
  <dcterms:modified xsi:type="dcterms:W3CDTF">2026-05-10T06:28:13Z</dcterms:modified>
</cp:coreProperties>
</file>