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ткань в растениях: ключевые понятия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состоят из разных тканей, каждая выполняет важную функцию.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изучение тканей растений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представлений о тканях началось в XVII веке с первых микроскопических наблюдений. Появление специализированных тканей стало основой для эволюции растений на суше и повышению размеров.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ткань у растений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образуют слои или группы, обеспечивая специализированные процессы, например защиту или транспорт веществ.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ткани связаны межклеточным веществом, что обеспечивает прочность и согласованность работы.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— это группа клеток, схожих по структуре и происхождению, выполняющих общую функцию в растении.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растительных тканей и их особенности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образовательная, покровная, проводящая, основная и механическая ткани, каждая со своей структурой и задачами в организме.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тканей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ткани локализуются в корнях, стеблях и листьях, обеспечивая рост, защиту, транспорт и прочность растения.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 функции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образовательной ткани (меристемы)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мелких живых клеток с крупными ядрами и тонкими оболочками, расположенных тесно друг к другу.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меристемы активно делятся, обеспечивая рост и формирование новых органов растения.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Меристема также участвует в регенерации повреждений, способствуя восстановлению тканей.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верхушечные меристемы для удлинения, боковые для утолщения и вставочные у злаков.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образовательных тканей в растениях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на концах корней и побегов, создавая новые клетки для увеличения длины растения. Благодаря им молодые побеги удлиняются, обеспечивая доступ к свету.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меристемы: рост длины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Находятся вдоль ствола и корней, обеспечивая горизонтальный рост и образование годичных колец, что придаёт прочность и устойчивость.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меристемы: утолщение стебля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Обнаруживаются в основании листа и междоузлий, обеспечивая быстрое удлинение стебля и адаптацию к окружающей среде.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Вставочные меристемы у злаков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рост растения в длину и толщину за счёт постоянного деления клеток.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регенерации повреждённых участков, восстанавливая структуру тканей.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новые органы: листья, корни, побеги — необходимые для жизнедеятельности.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образовательной ткани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плотно прилегающих клеток с утолщёнными стенками, формирующих защитный слой.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предотвращает потерю воды и защищает растение от внешних воздействий.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могут содержать устьица для газообмена, волоски для отпугивания вредителей, а также восковой налёт.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— эпидермис, пробка и корка, каждый выполняет свою защитную функцию.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покровной ткани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покровных тканей по частям растения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Покрывает нежные, растущие части растения, обеспечивая защиту и регулируя газообмен через устьица.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на молодых побегах и листьях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из отмерших слоёв пробки, образуя прочную защиту от погодных условий и вредных организмов.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Корка на старых деревьях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с возрастом, создавая барьер от высыхания и механических повреждений, усиливая защиту растений.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Пробка на взрослых стеблях и корнях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адаптироваться к разным климатическим условиям: сухости, холоду и избыточному свету.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регулируют испарение и газообмен, поддерживая баланс внутри растения.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от потери влаги, механических повреждений и проникновения микробов.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покровной ткани в жизни растения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ткань: элементы ксилемы и флоэмы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состоит из сосудов и трахеид — клеток с толстыми стенками, которые поднимают воду и минеральные вещества от корней к листьям.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включает ситовидные трубки и сопровождающие клетки, которые переносят органические вещества, в первую очередь сахара, от листьев к другим органам.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 обеспечивает интеграцию разных частей растения через транспорт воды, питательных веществ и продуктов фотосинтеза, что критично для его роста и развития.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проводящих тканей входят также механические клетки, придающие прочность, и клетки для хранения веществ, поддерживающие жизнедеятельность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проводящих тканей в органах растения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формируют пучки, расположенные кольцом в стебле и корне. Ксилема обычно находится ближе к центру, а флоэма — с внешней стороны, что способствует устойчивому строению.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проводящих пучков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обеспечивает эффективный обмен водой и питательными веществами между корнями, стеблем и листьями, способствуя нормальному функционированию всего растения.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организации в транспортировке веществ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проводящих тканей для физиологии растения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обеих тканей поддерживает координированное питание и гидратацию всех органов растения, обеспечивая его нормальный рост и адаптацию.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переносит продукты фотосинтеза — сахара и органические вещества — от листьев к корням и развивающимся частям растения.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отвечает за транспорт воды и минеральных солей из почвы к листьями, поддерживая процессы фотосинтеза и клеточного дыхания.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329" y="1612725"/>
            <a:ext cx="4799743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строение и основные функции ключевых типов растительных тканей, демонстрируя их специализацию.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тканей позволяет эффективно выполнять различные жизненно важные функции, обеспечивая адаптацию и развитие растения.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учебники и исследования по анатомии растений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типов тканей растений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обеспечивает непрерывный рост растения за счёт деления и формирования новых клеток и органов.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 снабжает органы водой и питательными веществами, обеспечивая обмен веществ и жизнедеятельность всего организма.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защищает растение от внешних факторов, сохраняя влагу и предотвращая повреждения.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тканей для роста и развития растений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быстро поднимается по ксилеме, обеспечивая листьям влагу для фотосинтеза. Флоэма передает органические вещества медленнее, распределяя энергию по всему растению.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воды по ксилеме и медленное движение веществ по флоэме обеспечивают скоординиренный обмен между корнями и листьями.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движения воды и питательных веществ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исследований физиологии транспорта веществ в растениях, 2023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покровных тканей к среде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покровная ткань утолщена и покрыта восковым слоем, что надежно предотвращает испарение воды в условиях пустыни. Это позволяет им выживать в засушливом климате.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защита от засухи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имеют покровные ткани с воздушными полостями, обеспечивающими эффективный газообмен под водой, что поддерживает их дыхание и фотосинтез.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покровные ткани у водных растений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листьях одуванчика много мелких волосков, которые защищают растение от насекомых и уменьшают нагревание поверхности, сохраняя воду и улучшая выживание.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Волоски на листьях одуванчика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минералов замедляет деление клеток и нарушает формирование проводящих тканей, что ухудшает транспорт веществ и замедляет развитие.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Засушливый климат вызывает утолщение покровной ткани и уменьшение количества устьиц, чтобы снизить испарение и сохранить влагу.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интенсивном свете активность образовательных тканей возрастает, стимулируя формирование новых побегов и ускоряя рост растения.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внешней среды на ткани растений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прорастания семени образовательные ткани обеспечивают быстрый рост, а покровные ткани защищают молодой росток от высыхания и повреждений.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роста и созревания все ткани взаимодействуют: образовательная отвечает за рост, покровная — за защиту, а проводящая — за транспорт питательных веществ.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тканей на этапах жизненного цикла растения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Образовательные, покровные и проводящие ткани совместно обеспечивают рост, защиту и питание растений, что позволяет им успешно развиваться и адаптироваться к разнообразным условиям среды.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тканей в жизни растений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2026-05-07T10:12:06Z</dcterms:created>
  <dcterms:modified xsi:type="dcterms:W3CDTF">2026-05-07T10:12:06Z</dcterms:modified>
</cp:coreProperties>
</file>