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375" y="177425"/>
            <a:ext cx="5731500" cy="22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Жизнь: основные темы, научная сложность и значение
</a:t>
            </a:r>
            <a:endParaRPr lang="en-US" sz="3400" dirty="0"/>
          </a:p>
        </p:txBody>
      </p:sp>
      <p:sp>
        <p:nvSpPr>
          <p:cNvPr id="4" name="Text 1"/>
          <p:cNvSpPr txBox="1"/>
          <p:nvPr/>
        </p:nvSpPr>
        <p:spPr>
          <a:xfrm>
            <a:off x="1753225" y="3753600"/>
            <a:ext cx="7206300" cy="11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— ключевая тема биологии и философии, исследуемая с разных сторон.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Воплощая представления от античных философов до современных биологов, изучение жизни охватывает сложные процессы, объединяющие физику, химию и биологию, раскрывая глубины её сущности на разных уровнях.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древности к современности: становление науки о жизни
</a:t>
            </a:r>
            <a:endParaRPr lang="en-US" sz="2493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и поддержание жизнедеятельности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Метаболизм обеспечивает поступление и преобразование энергии, необходимой для клеточных функций. Пример — фотосинтез у растений, преобразующий свет в химическую энергию.
</a:t>
            </a:r>
            <a:endParaRPr lang="en-US" sz="1025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Рост, развитие и размножение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увеличиваются в размерах и проходят стадии развития, например, бактерии делятся бинарным делением, обеспечивая популяцию.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наследственной информации и реакция на стимулы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материал обеспечивает преемственность признаков, а раздражимость проявляется в реакции на внешние воздействия, как у животных, способных к обучению.
</a:t>
            </a:r>
            <a:endParaRPr lang="en-US" sz="1059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биологические признаки жизни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Комплексный подход к определению жизни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рассматривается как совокупность признаков, где ни один не охватывает её полноту, требуя системного подхода.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живого включает обмен веществ, реакцию на окружающую среду и возможность размножения одновременно и в комплексе.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Иерархическая организованность подразумевает интеграцию на молекулярном, клеточном и организменном уровнях, обеспечивая устойчивость.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Самоподдержание обеспечивает внутренний баланс, позволяя организму сохранять гомеостаз и адаптироваться к изменениям среды.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2760" y="1576525"/>
            <a:ext cx="4359480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критериев жизни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группы признаков, характеризующие живые системы по биологическим, физиологическим, генетическим и математическим аспектам.
</a:t>
            </a:r>
            <a:endParaRPr lang="en-US" sz="1034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критерии отражают комплексность и многогранность жизни, подчёркивая её системный характер.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биологии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и энергия как основы жизненных процессов
</a:t>
            </a:r>
            <a:endParaRPr lang="en-US" sz="2577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— это открытая система, постоянно обменивающаяся энергией и информацией с внешней средой для поддержания своих функций.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Иерархические структуры и механизмы управления обеспечивают устойчивость и адаптацию, реализуя биологические процессы контроля.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генетической информации закодированы инструкции, которые определяют развитие и эволюцию организмов, что подтверждается примером бактерий и плазмид.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Самоорганизация: фундамент живого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молекулярного самообразования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мембраны формируются спонтанно из липидных молекул, а автокаталитические циклы, такие как цикл Кребса, обеспечивают биохимическую самоподдержку процессов.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Самоорганизация на уровне клеток и 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Протобионты, полученные в опытах Миллера-Юри, демонстрируют переход к более сложным системам, а на организменном уровне самоорганизация поддерживает жизнедеятельность и развитие.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организации живого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молекул до биосферы: уровни структуры живых систем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Биогенез: экспериментальные доказательства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Луи Пастера с колбой-лебединой шейкой показал невозможность самозарождения — микроорганизмы появились только при контакте с внешней средой.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подтверждают, что новые живые организмы возникают исключительно из уже существующих, поддерживая непрерывность жизни.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7225" y="1330683"/>
            <a:ext cx="3007500" cy="29546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 Земле и биосфера: системы взаимодействия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830350" y="1514575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включает все живые существа и функционирует во взаимодействии с атмосферой, гидросферой и литосферой, поддерживая жизненные циклы.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830275" y="3154300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Круговороты углерода и азота, фотосинтез и поддержание кислородной атмосферы — ключевые процессы, обеспечивающие устойчивость жизни в биосфере.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49244" y="994175"/>
            <a:ext cx="3619313" cy="3724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38250" y="1368275"/>
            <a:ext cx="4731900" cy="11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6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Необходимость воды и температуры
</a:t>
            </a:r>
            <a:pPr algn="l" indent="0" marL="0">
              <a:lnSpc>
                <a:spcPct val="115000"/>
              </a:lnSpc>
              <a:buNone/>
            </a:pPr>
            <a:r>
              <a:rPr lang="en-US" sz="13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Жидкая вода играет фундаментальную роль как универсальный растворитель, обеспечивающий среду для биохимических реакций. Оптимальный температурный диапазон 0-50°C поддерживает стабильность процессов жизнедеятельности большинства организмов.
</a:t>
            </a:r>
            <a:endParaRPr lang="en-US" sz="1306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условия для появления и поддержания жизни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8250" y="3115475"/>
            <a:ext cx="4731900" cy="11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энергии и химические элементы
</a:t>
            </a:r>
            <a:pPr algn="l" indent="0" marL="0">
              <a:lnSpc>
                <a:spcPct val="115000"/>
              </a:lnSpc>
              <a:buNone/>
            </a:pPr>
            <a:r>
              <a:rPr lang="en-US" sz="12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существования жизни важны доступные источники энергии — солнечный свет или геотермальные реакции. Кроме того, необходим широкий набор элементов, таких как углерод, азот и фосфор, формирующих органические молекулы и поддерживающих функции организма.
</a:t>
            </a:r>
            <a:endParaRPr lang="en-US" sz="1230" dirty="0"/>
          </a:p>
        </p:txBody>
      </p:sp>
      <p:sp>
        <p:nvSpPr>
          <p:cNvPr id="8" name="Text 3"/>
          <p:cNvSpPr txBox="1"/>
          <p:nvPr/>
        </p:nvSpPr>
        <p:spPr>
          <a:xfrm>
            <a:off x="8622556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жизни: панспермия, абиогенез и открытые вопросы
</a:t>
            </a:r>
            <a:endParaRPr lang="en-US" sz="2186" dirty="0"/>
          </a:p>
        </p:txBody>
      </p:sp>
      <p:sp>
        <p:nvSpPr>
          <p:cNvPr id="11" name="Text 2"/>
          <p:cNvSpPr txBox="1"/>
          <p:nvPr/>
        </p:nvSpPr>
        <p:spPr>
          <a:xfrm>
            <a:off x="131075" y="109587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панспермии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31075" y="283472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предполагает, что жизненные элементы или микробы могли попасть на Землю из космоса с помощью метеоритов или комет, позволяя перенести основы жизни из внеземных источников.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323676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абиогенеза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3676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возникла на Земле вследствие химической эволюции: из неорганических веществ синтезировались сложные органические молекулы, которые далее образовали первые простейшие формы жизни.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516250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лабораторные исследования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516250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Эксперименты, такие как опыт Миллера-Юри, демонстрируют возможность синтеза органических соединений в условиях, имитирующих первичную Землю, что поддерживает гипотезу абиогенеза.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08851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научные вопросы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08851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последовательность этапов перехода от неживого к живому остаётся неясной. Необходимы дальнейшие исследования для понимания механизмов и условий возникновения жизни.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371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Вирусы: сложность определения жизненности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3537675"/>
            <a:ext cx="4116300" cy="11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не осуществляют метаболизм вне клетки-хозяина, не способны к самостоятельному росту и делению. Их воспроизведение возможно лишь при проникновении в живую клетку.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676100" y="3537675"/>
            <a:ext cx="4116300" cy="11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отсутствие многих признаков живого, вирусы имеют генетический материал и способны к эволюции через мутации, что ставит их на границу между живым и неживым.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39059" y="1340425"/>
            <a:ext cx="3865881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жизни на примерах: таблица сравнения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материалы школьных учебников по биологии.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Систематическое сравнение ключевых признаков живого между разными организмами и вирусами показывает разнообразие и исключения в природе.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выявляет граничные случаи, например, вирусы обладают наследственностью и эволюцией, но не всеми другими признаками жизни.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взглядов на жизнь в истории биологии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57975" y="1348975"/>
            <a:ext cx="3989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
</a:t>
            </a:r>
            <a:pPr algn="l" indent="0" marL="0">
              <a:lnSpc>
                <a:spcPct val="130039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видел душу как источник жизни, рассматривая живое как особую сущность, отличную от неживого мироздания.
</a:t>
            </a:r>
            <a:endParaRPr lang="en-US" sz="885" dirty="0"/>
          </a:p>
        </p:txBody>
      </p:sp>
      <p:sp>
        <p:nvSpPr>
          <p:cNvPr id="12" name="Text 3"/>
          <p:cNvSpPr txBox="1"/>
          <p:nvPr/>
        </p:nvSpPr>
        <p:spPr>
          <a:xfrm>
            <a:off x="1190475" y="2047250"/>
            <a:ext cx="46068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Возрождения
</a:t>
            </a:r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переход к механистическому пониманию Организма, акцентируются физико-механические процессы в живых существах.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1651575" y="2745525"/>
            <a:ext cx="53199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Развивается клеточная теория, впервые формулируется идея химического происхождения жизни, укрепляется научный подход.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140950" y="3443800"/>
            <a:ext cx="5984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
</a:t>
            </a:r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структуры ДНК и расшифровка генетического кода заложили основы молекулярной биологии и понимание генетических механизмов жизни.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2621550" y="4142075"/>
            <a:ext cx="63480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XXI век
</a:t>
            </a:r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Подчёркивается роль информации, системности и самоорганизации; интеграция данных из различных научных дисциплин.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150" y="1245256"/>
            <a:ext cx="4106100" cy="21292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6650" y="1245256"/>
            <a:ext cx="4106100" cy="212923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за пределами Земли: факты и гипотезы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420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органики на Марсе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20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Автоматические станции НАСА зарегистрировали наличие сложных органических молекул в марсианском грунте. Эти данные расширяют возможности для существования микроорганизмов вне Земли.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975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жизни на спутнике Европы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975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спутнике Юпитера Европа обнаружена подледная океаническая среда с потенциальными химическими источниками энергии, что делает её перспективным объектом для изучения внеземной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Междисциплинарные взгляды на понятие жизни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175725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 сосредотачиваются на метаболизме и эволюционных изменениях как главных характеристиках живых систем.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46700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Химики выделяют реакционную способность и каталитическую активность молекул, позволяющие поддерживать жизненные процессы.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75725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Физики изучают упорядоченность систем, энтропийные изменения и энергообмен, раскрывающие физические основы жизни.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46700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Философы подчеркивают информационные, функциональные и системные аспекты, рассматривая жизнь как сложное явление и объект познания.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самовоспроизводящихся молекул
</a:t>
            </a:r>
            <a:pPr algn="l" indent="0" marL="0">
              <a:lnSpc>
                <a:spcPct val="115000"/>
              </a:lnSpc>
              <a:buNone/>
            </a:pPr>
            <a:r>
              <a:rPr lang="en-US" sz="12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исследования направлены на создание молекул, способных к автономному дублированию, приближая искусственные системы к характеристикам живого.
</a:t>
            </a:r>
            <a:endParaRPr lang="en-US" sz="1146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Программные модели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Разрабатываются эволюционирующие алгоритмы и программные вирусы, демонстрирующие свойства, характерные для живых систем, включая адаптацию и саморегуляцию.
</a:t>
            </a:r>
            <a:endParaRPr lang="en-US" sz="1179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синтетических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Биоинженеры собирают минимальные клеточные структуры из синтетических компонентов, исследуя границы и определения жизни в технологическом контексте.
</a:t>
            </a:r>
            <a:endParaRPr lang="en-US" sz="1179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Синтетическая жизнь: эксперименты и границы определений
</a:t>
            </a:r>
            <a:endParaRPr lang="en-US" sz="2422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Биоэтические и юридические дилеммы понятия жизни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биоэтике обсуждаются вопросы клонирования, генетической модификации и эвтаназии, что требует чёткого понимания начала и конца жизни.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сталкивается с определением критериев жизнеспособности при реанимации и поддержании функций организма в клинических условиях.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Юриспруденция регулирует правовой статус вирусов, биотехнологий и искусственного интеллекта, обладающего функциональностью, сопоставимой с живыми системами.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жизни остаётся открытой и многогранной проблемой, стимулирующей научные исследования, философские размышления и дискуссии, что важно для развития биологии и общества в целом.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Жизнь: сложный процесс и вызовы будущего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2026-05-10T04:09:05Z</dcterms:created>
  <dcterms:modified xsi:type="dcterms:W3CDTF">2026-05-10T04:09:05Z</dcterms:modified>
</cp:coreProperties>
</file>