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вокруг нас: от истока до устья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формируют рельеф, дают воду и поддерживают жизнь.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есть почти в каждом крае России, и каждая из них по-своему влияет на природу и жизнь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сила, меняющая землю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 — это поток воды, который движется по естественному углублению на поверхности суши. Она не стоит на месте: постоянно меняет берега и форму долины.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меняет землю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размывает почву, уносит песок и глину, а затем откладывает их в других местах. Так появляются отмели, косы, излучины и обрывы.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потока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река может за годы заметно перестроить местность. Она углубляет русло, расширяет долину и влияет на то, где поселяются растения и животные.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рядом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вспомнить: есть ли рядом с вашим домом река, ручей или овраг, связанный с водой? Такие примеры помогают увидеть географию в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река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 — это место, где река начинается. Он может находиться в болоте, озере, леднике или на склоне горы, где собирается вода.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впадают в главную реку и увеличивают её водность. Чем больше притоков, тем шире может быть речная сеть на территории.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и устье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 — низкая часть долины, которую весной может затапливать вода. В устье река заканчивает путь, впадая в море, озеро или другую реку.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 — это путь, по которому течёт вода. Берега ограничивают его с двух сторон, а форма русла влияет на скорость и направление потока.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устья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бывает разным: дельта состоит из нескольких рукавов и наносов, а эстуарий напоминает широкую воронку, где река встречается с морской водой.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движется в реке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Русло и препятствия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и от русла: в узком, глубоком или каменистом месте вода течёт иначе, чем на широком и ровном участке. Повороты тоже замедляют поток.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Уклон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всегда стремится вниз, поэтому течение возникает там, где поверхность имеет уклон. Чем он больше, тем быстрее движется поток и тем сильнее его работа.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Объём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воды меняется в разные сезоны. После дождей, таяния снега или при большом числе притоков река становится полноводнее и быстрее реагирует на изменения.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постоянно тянет воду к более низким участкам. Именно поэтому реки никогда не текут вверх и всегда ищут путь к устью.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 и бассейн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вода с одной территории собирается в главную реку и её притоки.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реку на карте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река обычно обозначена синей линией. Чтобы понять её путь, нужно смотреть на направление течения, название истока и место, где река впадает в другой водоём.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и устье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помогают увидеть, насколько велика речная сеть. По их названиям легко определить, где главная река принимает дополнительные воды и где находится устье.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часто расположен в горах, болотах или озёрах. Для задания на карте найдите главную реку, два её притока и отметьте место впадения.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93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река размывает и откладывает породы
</a:t>
            </a:r>
            <a:endParaRPr lang="en-US" sz="2936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Усиление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быстром участке вода сильнее ударяет по берегам и дну. Река начинает врезаться глубже, а её русло постепенно меняет форму.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Размыв и накопление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берег изгиба подмывается быстрее, чем внутренний. Там, где течение слабее, начинают оседать песок и ил.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появляются излучины, косы и отмели. Река как будто рисует новый путь, перестраивая берега и дно.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Изменение долины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процесс продолжается долго, долина становится шире и заметнее. Рельеф вокруг реки всё время развивается, а не остаётся прежним.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источников река получает воду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маленький ручей быстро наполняется, а затем вода устремляется в реку. Влажный климат делает дождевое питание особенно заметным, потому что осадки приходят часто и в больших количествах.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 источник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реки оживают от таяния снега. Вода приходит сразу с большой площади, поэтому уровень может подниматься быстро и высоко. Для многих рек России это самый важный источник питания.
</a:t>
            </a:r>
            <a:endParaRPr lang="en-US" sz="82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пополнение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сухую погоду река не исчезает совсем. Подземные воды медленно просачиваются в русло и поддерживают течение, когда дождей мало и снег уже растаял.
</a:t>
            </a:r>
            <a:endParaRPr lang="en-US" sz="90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поддержка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как питается река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меняется по сезонам и зависит от климата, осадков и накопления снега.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сезонных изменений уровня воды в реке.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 реки в течение года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уровень обычно поднимается дольше, чем после летнего ливня. Осенью и зимой река часто возвращается к низкой воде.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подъём самый заметный: это половодье. Краткие пики вне сезона связаны с паводками, а минимальные значения — с меженью.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равнинных и горных рек по школьному курсу географии.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и горные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уклон и скорость течения влияют на форму русла и берега.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реки сильнее петляют и накапливают наносы, а горные быстрее размывают породы и врезаются в долины.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 в снежных районах весенний подъём воды связан с таянием снега, а не с дождями.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сезонных источника воды особенно заметны в режиме реки.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8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географии, тема «Питание и режим рек».
</a:t>
            </a:r>
            <a:endParaRPr lang="en-US" sz="11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истока вода холодная и быстрая, а дно часто каменистое. Здесь легче увидеть ручьевых насекомых и рыб, которым нужна богатая кислородом, чистая вода.
</a:t>
            </a:r>
            <a:endParaRPr lang="en-US" sz="728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Верховье: холод и скорость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 течению река становится спокойнее, появляются заводи и прибрежные растения. Здесь живёт больше разных рыб, а берега чаще используются для отдыха и хозяйства.
</a:t>
            </a:r>
            <a:endParaRPr lang="en-US" sz="667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течение: больше жизни
</a:t>
            </a:r>
            <a:endParaRPr lang="en-US" sz="1184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устье течение замедляется, и река оставляет часть наносов. По берегам возникают заросли, а над водой часто держатся водоплавающие птицы.
</a:t>
            </a:r>
            <a:endParaRPr lang="en-US" sz="788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Устье: вода и наносы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реки и их обитатели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12" y="1345868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91882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реки для человека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 быт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служат естественным источником пресной воды для домов, школ и предприятий. Без неё невозможно приготовление пищи, уборка, стирка и многие бытовые дела.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река — это вода для полива полей и садов. От неё зависит урожай, особенно в жаркую и сухую погоду.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экономика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связывают города, порты и промышленные районы. По ним перевозят грузы, а рядом с водой часто строят важные предприятия.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производство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нужна и для выработки энергии, и для работы заводов. Поэтому загрязнение сразу влияет не только на природу, но и на 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рекой под влиянием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запускает изменения в течении, берегах и качестве воды.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чистой реке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мусор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мусора, отказ от лишнего пластика и аккуратное поведение у воды уменьшают загрязнение, которое быстрее всего накапливается у небольших рек и ручьёв.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Восстановить берег и 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берегов, работа очистных сооружений и посадка прибрежных растений помогают воде стать чище, а берегам — устойчивее к размыву.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эффект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регулярно проверять результат: смотреть на состояние воды, берега и мусора рядом. Так становится понятно, что действительно работает.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для спасения реки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откуда берётся проблема: это могут быть мусор, бытовые или промышленные стоки, а также размыв берегов после вырубки растительности.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через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назначить ответственных и срок проверки. Через месяц можно сравнить состояние воды и берега и увидеть, что изменилось.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меры, которые подходят именно этой реке: уборку берега, установку фильтров, посадку кустарников и трав, ограничение сбросов.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опыта два потока двигаются по-разному, и это видно по песку. Быстрая вода поднимает больше частиц и переносит их дальше.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чашки помогают сравнить, как скорость течения влияет на размыв и перенос осадка.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для урока географии: сравнение быстрого и медленного перемешивания воды с песком.
</a:t>
            </a:r>
            <a:endParaRPr lang="en-US" sz="10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Реки: главное за урок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 истоке, течёт по руслу, принимает притоки и заканчивается в устье. Её режим зависит от климата, а человек должен не только пользоваться рекой, но и беречь её.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2026-07-26T22:58:27Z</dcterms:created>
  <dcterms:modified xsi:type="dcterms:W3CDTF">2026-07-26T22:58:27Z</dcterms:modified>
</cp:coreProperties>
</file>