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Василий Шукшин: характеры, сюжеты, народная правда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о простых людях с большой внутренней силой.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алтайской деревни, заводской работы, флота и учёбы во ВГИКе сформировал Шукшина как автора, который видел жизнь изнутри. Его проза выросла на пересечении деревенской памяти, советских перемен и внимательного разговора о нравственном выборе.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писателя из Сросток в большую литературу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типы шукшинских героев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это деревенские мужики, женщины с твёрдым характером, мечтатели и спорщики, которые не умеют жить без внутреннего ответа на вопрос о правде.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внешняя простота обманчива: за обычной речью и будничными поступками скрываются одиночество, обида, самолюбие и потребность в уважении.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Шукшина почти всегда внутренне уязвим: он хочет быть понятным, но сталкивается с насмешкой, грубостью или равнодушием.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«Чудик» как центральный шукшинский тип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«Чудик» у Шукшина выглядит смешным из-за наивности и неловких поступков, но именно в этой непохожести раскрываются доброта, доверчивость и нравственная чистота.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герой особенно остро показывает, что искренность и человечность в повседневной среде нередко оказываются незамеченными, а иногда и осмеянными.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6467" y="2531063"/>
            <a:ext cx="502200" cy="44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4933" y="2553383"/>
            <a:ext cx="502200" cy="401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6466" y="4795495"/>
            <a:ext cx="502200" cy="401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63802" y="4753825"/>
            <a:ext cx="424462" cy="485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7907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семья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93425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у Шукшина становится первой проверкой характера: в ней особенно заметны забота, раздражение, взаимная требовательность и скрытая боль.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01752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выносливость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331900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Тяжёлая работа не украшает, а формирует человека. По отношению к труду видно, кто умеет держать ответственность и уважать чужие усилия.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7907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Стычки и разговоры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693425" y="5469794"/>
            <a:ext cx="4899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споры в деревне быстро обнажают характеры: прямота легко переходит в грубость, а насмешка — в унижение или обиду.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01752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землёй
</a:t>
            </a:r>
            <a:endParaRPr lang="en-US" sz="1800" dirty="0"/>
          </a:p>
        </p:txBody>
      </p:sp>
      <p:sp>
        <p:nvSpPr>
          <p:cNvPr id="15" name="Text 7"/>
          <p:cNvSpPr txBox="1"/>
          <p:nvPr/>
        </p:nvSpPr>
        <p:spPr>
          <a:xfrm>
            <a:off x="6331900" y="5469794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Привязанность к родной земле у Шукшина связана не с идиллией, а с памятью, устойчивостью и ощущением подлинной жизни.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17" name="Text 9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деревенский мир у Шукшина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Шукшина один и тот же мотив часто возвращается в разных бытовых ситуациях и раскрывает характер героя через реакцию на давление среды.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 Шукшина важны нравственный выбор и защита человеческого достоинства; внешний сюжет служит лишь поводом для внутреннего конфликта.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19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рассказам и повестям В. М. Шукшина, составлено по материалам презентации
</a:t>
            </a:r>
            <a:endParaRPr lang="en-US" sz="1119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мотивы прозы Шукшина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мечты и повседневности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51999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Столкновение с реальностью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Насмешка, бедность, недоверие или собственная неуверенность возвращают героя к повседневности и усиливают внутреннее напряжение.
</a:t>
            </a:r>
            <a:endParaRPr lang="en-US" sz="1900" dirty="0"/>
          </a:p>
        </p:txBody>
      </p:sp>
      <p:sp>
        <p:nvSpPr>
          <p:cNvPr id="11" name="Text 3"/>
          <p:cNvSpPr txBox="1"/>
          <p:nvPr/>
        </p:nvSpPr>
        <p:spPr>
          <a:xfrm>
            <a:off x="13224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Обычная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живёт в привычном ритме труда, семейных дел и разговоров, где всё кажется заранее понятным и неизменным.
</a:t>
            </a:r>
            <a:endParaRPr lang="en-US" sz="1900" dirty="0"/>
          </a:p>
        </p:txBody>
      </p:sp>
      <p:sp>
        <p:nvSpPr>
          <p:cNvPr id="12" name="Text 4"/>
          <p:cNvSpPr txBox="1"/>
          <p:nvPr/>
        </p:nvSpPr>
        <p:spPr>
          <a:xfrm>
            <a:off x="3263450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Возникает мечта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появляется желание вырваться из рутины: стать значимее, узнать больше, почувствовать уважение и свободу.
</a:t>
            </a:r>
            <a:endParaRPr lang="en-US" sz="1900" dirty="0"/>
          </a:p>
        </p:txBody>
      </p:sp>
      <p:sp>
        <p:nvSpPr>
          <p:cNvPr id="13" name="Text 5"/>
          <p:cNvSpPr txBox="1"/>
          <p:nvPr/>
        </p:nvSpPr>
        <p:spPr>
          <a:xfrm>
            <a:off x="7182125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Нравственный итог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 не исчезает бесследно: она выявляет характер, проверяет совесть и показывает, способен ли человек сохранить себя.
</a:t>
            </a:r>
            <a:endParaRPr lang="en-US" sz="1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характеры в рассказах Шукшина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Хозяйка, которая держит дом
</a:t>
            </a:r>
            <a:pPr algn="l" indent="0" marL="0">
              <a:lnSpc>
                <a:spcPct val="100000"/>
              </a:lnSpc>
              <a:buNone/>
            </a:pPr>
            <a:r>
              <a:rPr lang="en-US" sz="104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Женщина у Шукшина часто берёт на себя не только быт, но и моральную устойчивость семьи. Она умеет работать, терпеть и говорить резко, когда нужно защитить достоинство близких. За внешней твёрдостью нередко скрываются усталость и невысказанная боль.
</a:t>
            </a:r>
            <a:endParaRPr lang="en-US" sz="1602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7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без украшений
</a:t>
            </a:r>
            <a:pPr algn="l" indent="0" marL="0">
              <a:lnSpc>
                <a:spcPct val="100000"/>
              </a:lnSpc>
              <a:buNone/>
            </a:pPr>
            <a:r>
              <a:rPr lang="en-US" sz="112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Женская речь у Шукшина точна, конкретна и нередко иронична. В ней слышны опыт жизни, трезвый взгляд на людей и непримиримость к фальши, поэтому даже короткая реплика сразу раскрывает характер и отношение к миру.
</a:t>
            </a:r>
            <a:endParaRPr lang="en-US" sz="1727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Сила, которой не видно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женские образы выглядят сдержанными, но именно они глубже других понимают цену труда и человеческого уважения. Их стойкость проявляется не в громких словах, а в способности не опускать планку нравственной требовательности.
</a:t>
            </a:r>
            <a:endParaRPr lang="en-US" sz="160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562224"/>
            <a:ext cx="7101300" cy="17335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рассказы Шукшина и их смысловые центры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показывает, как у Шукшина сюжет всегда подчинён нравственному конфликту.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трёх случаях внешний эпизод важен лишь как форма для разговора о достоинстве, знании и внутренней правде.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В. М. Шукшина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эпизод у Шукшина может раскрыть сразу два чувства: смех и боль. Именно это делает его прозу особенно точной и живой.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сцена у Шукшина часто одновременно смешит и ранит.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 рассказам В. М. Шукшина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сюжет у Шукшина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типичную для Шукшина последовательность: от бытовой завязки к нравственному конфликту и открытому финалу.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героя у Шукшина сразу выдаёт его происхождение, привычки и внутренний склад: по интонации, словарю и даже по сбивчивости фраз читатель узнаёт человека.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Просторечие, повторы и пословицы делают разговор живым и достоверным. За внешней простотой часто слышны обида, упрямство, насмешка или желание оправдаться.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Обрывистые реплики и резкие оценки передают напряжённое общение, в котором персонажи не столько объясняют себя, сколько защищаются от чужого взгляда.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диалоге внезапно появляется лирическая нота. Она открывает в герое уязвимость, мечтательность и потребность быть понятым, а не осмеянным.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как способ раскрытия характера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784" y="1894603"/>
            <a:ext cx="5607371" cy="30281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21021" y="1894603"/>
            <a:ext cx="5607371" cy="302819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7775" y="362725"/>
            <a:ext cx="11480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Алтай, родная земля и память о корнях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9" name="Text 2"/>
          <p:cNvSpPr txBox="1"/>
          <p:nvPr/>
        </p:nvSpPr>
        <p:spPr>
          <a:xfrm>
            <a:off x="505989" y="5072831"/>
            <a:ext cx="5290932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Сростки как точка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Шукшина родное село не сводится к месту детства: оно хранит опыт труда, бедности и человеческой стойкости. Отсюда в его прозу приходит чувство конкретной земли, на которой человек отвечает за каждое своё слово и поступок.
</a:t>
            </a:r>
            <a:endParaRPr lang="en-US" sz="1438" dirty="0"/>
          </a:p>
        </p:txBody>
      </p:sp>
      <p:sp>
        <p:nvSpPr>
          <p:cNvPr id="10" name="Text 3"/>
          <p:cNvSpPr txBox="1"/>
          <p:nvPr/>
        </p:nvSpPr>
        <p:spPr>
          <a:xfrm>
            <a:off x="6379252" y="5072831"/>
            <a:ext cx="5290932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Простор, дорога, изба
</a:t>
            </a:r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Алтайский пейзаж у Шукшина узнаётся по дороге, реке, избе и широкому пространству, где особенно ясно виден характер человека. Природа не украшает текст, а поддерживает мысль о внутренней опоре, верности памяти и связи с корнями.
</a:t>
            </a:r>
            <a:endParaRPr lang="en-US" sz="14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у Шукшина редко бывают статичными: одно чувство быстро вытесняет другое, и именно это движение создаёт драму эпизода.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обида, доброта и гордость: герои особенно остро реагируют на неуважение, но не теряют потребности в человеческом тепле.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рассказов и повестей В. М. Шукшина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Эмоциональные доминанты шукшинских героев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1624" y="2042220"/>
            <a:ext cx="428700" cy="342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35899" y="2003550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11624" y="4224420"/>
            <a:ext cx="428700" cy="3429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10" name="Text 1"/>
          <p:cNvSpPr txBox="1"/>
          <p:nvPr/>
        </p:nvSpPr>
        <p:spPr>
          <a:xfrm>
            <a:off x="594450" y="558982"/>
            <a:ext cx="110031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конфликт вместо внешней интриги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893550" y="19352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совести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каждый сюжет начинается с внутреннего решения: промолчать, сказать правду, уступить или отстоять себя. Внешне это может быть мелочь, но для героя она становится проверкой личности.
</a:t>
            </a:r>
            <a:endParaRPr lang="en-US" sz="1700" dirty="0"/>
          </a:p>
        </p:txBody>
      </p:sp>
      <p:sp>
        <p:nvSpPr>
          <p:cNvPr id="12" name="Text 3"/>
          <p:cNvSpPr txBox="1"/>
          <p:nvPr/>
        </p:nvSpPr>
        <p:spPr>
          <a:xfrm>
            <a:off x="6342000" y="1942563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уязвимости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Шукшин показывает, что человек особенно открыт в момент стыда, обиды или растерянности. Именно тогда заметны его гордость, доброта и страх потерять уважение к самому себе.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893550" y="412477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как испытание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у Шукшина часто превращается в поединок взглядов. В споре выявляются не только характеры, но и мера человечности: кто унижает, а кто пытается понять.
</a:t>
            </a:r>
            <a:endParaRPr lang="en-US" sz="1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55216" y="468600"/>
            <a:ext cx="4346369" cy="591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5600" y="796625"/>
            <a:ext cx="63021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Шукшин-режиссёр и точность художественной детали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1175825" y="4405075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Деталь у Шукшина не просто украшает текст, а подсказывает внутреннее состояние героя. Через бытовую мелочь он умеет показать конфликт, кульминацию и перемену отношения между людьми.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75925" y="2549350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Кинематографическая школа приучила Шукшина видеть сцену целиком. Поэтому у него особенно выразительны жест, пауза, взгляд и предмет, которые сразу задают настроение и скрытый смысл эпизода.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3011005"/>
            <a:ext cx="6463500" cy="196756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героев у Шукшина помогает увидеть и человека, и среду, в которой он живёт.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у Шукшина работает как главный инструмент характеристики: он одновременно показывает происхождение героя, его настроение и способ общения с миром.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над речью персонажей в прозе В. М. Шукшина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персонажей и его художественные функции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важно, что писатель не идеализирует своих героев и не осуждает их упрощённо. Он показывает живую, противоречивую личность, в которой слабость и сила существуют рядом.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персонажи знакомы сегодняшнему читателю, потому что сталкиваются с непониманием, насмешкой и необходимостью защищать своё достоинство. Эти ситуации легко узнать в школе, семье и повседневном общении.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Шукшин говорит о вещах, которые не устаревают: одиночестве, уважении, внутреннем выборе и поиске смысла. Поэтому его рассказы читаются не как историческая редкость, а как разговор о человеке вообще.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герои Шукшина остаются современными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жизненного опыта к художественному образу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личная биография Шукшина постепенно преобразовалась в его прозу и кино.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Шукшин и правда человеческого характера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Шукшин показывает, что в обычной жизни скрыты серьёзные нравственные испытания. Его герои заставляют видеть в человеке не маску, а совесть, боль, достоинство и способность к внутреннему сопротивлению.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2026-05-23T21:42:31Z</dcterms:created>
  <dcterms:modified xsi:type="dcterms:W3CDTF">2026-05-23T21:42:31Z</dcterms:modified>
</cp:coreProperties>
</file>