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Клюев: поэт Севера, веры и народной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соединивший крестьянскую Русь, духовную традицию и драму эпохи.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Клюев и эпоха переломов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поэзия выросла из Серебряного века, народной культуры и исторических потрясений начала XX века.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ранние годы поэта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1884: рождение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Клюев появился на свет в северной крестьянской среде Вытегорского уезда Олонецкой губернии.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поэтические впечатления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причитания, духовные стихи и сказовая традиция стали для него школой образа, ритма и интонации.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на Русском Севере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рос среди лесов, деревень, старообрядческих обычаев и живой устной речи, которая рано сформировала его слух.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Клюева Север — не только география, но и живая память о предках. Здесь сохраняются уклад, труд и духовная преемственность.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в художественном мире Клюева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знак культуры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озёра, избы и монастыри в его стихах образуют цельный мир. Северная природа становится символом глубины русской истории.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литературу и первые публикации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1900-х годах Клюев начал печататься и сразу выделился необычным сочетанием народной речи, книжной культуры и религиозной образности.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тексты привлекли внимание символистов, которым была близка идея обновления поэзии через фольклор, архаику и национальные истоки.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сыграли петербургские литературные связи: именно там Клюев вошёл в круг авторов, определявших лицо Серебряного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11774"/>
            <a:ext cx="176250" cy="14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7851" y="1106117"/>
            <a:ext cx="176250" cy="14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Клюева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и деревня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Клюев изображает крестьянскую Русь как мир нравственной цельности, труда и внутренней опоры. Деревня у него становится хранительницей духовной памяти.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Православные и старообрядческие мотивы придают его стихам духовную глубину. Через них поэт говорит о совести, жертвенности и спасении души.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предков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прошлого у Клюева связан с родом, наследием и голосами ушедших поколений. Память предков помогает осмыслить настоящее и историческую утрату.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 историческая тревога
</a:t>
            </a:r>
            <a:pPr algn="l" indent="0" marL="0">
              <a:lnSpc>
                <a:spcPct val="100000"/>
              </a:lnSpc>
              <a:buNone/>
            </a:pPr>
            <a:r>
              <a:rPr lang="en-US" sz="7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в его лирике часто означает разрыв с природой и традицией. На этом фоне усиливается тема испытания народа и тревоги за будущее.
</a:t>
            </a:r>
            <a:endParaRPr lang="en-US" sz="1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Сквозные мотивы лирики Клюева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мотивы создают устойчивое ядро его поэтического мира.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народно-духовные мотивы; именно они соединяют природу, веру и историческую память.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поэзии Н. А. Клюева по материалам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Поэтика и язык Клюева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Клюев активно использует архаизмы и церковнославянизмы, чтобы приблизить речь к древнерусской и духовной традиции. Это создаёт ощущение исторической глубины.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Диалектизмы и народная интонация делают стих живым и узнаваемым. Поэт словно передаёт голос северной деревни, а не отвлечённого литературного героя.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параллелизмы и песенные ритмы придают тексту напевность. Благодаря этому многие стихи звучат как переработанное причитание или духовный стих.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Стилистическая сложность у Клюева не разрушает ясность, а усиливает её. Язык становится не украшением, а способом показать цельный образ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Клюев и Александр Блок: литературный путь к признанию
</a:t>
            </a:r>
            <a:endParaRPr lang="en-US" sz="2201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двух поэтических миров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Блока Клюев стал голосом неприглаженной, глубинной России. Его речь показалась редким соединением народной стихии и высокой художественной силы, которое нельзя было спутать с литературной модой. Именно это привлекло внимание к молодому поэту и помогло ему войти в столичную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место признания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Контакты с Блоком имели для Клюева не только личное, но и символическое значение. Через петербургский литературный круг он оказался замечен крупнейшими современниками, а его северная, крестьянская поэзия стала восприниматься как важная часть Серебряного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140680"/>
            <a:ext cx="4022400" cy="19106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помогают увидеть связь жизни поэта с историей России XX века.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Клюева разворачивается как движение от литературного успеха к трагедии, вызванной историческими переменами.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материалы о Н. А. Клюеве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литературной биографии Клюева
</a:t>
            </a:r>
            <a:endParaRPr lang="en-US" sz="231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историческая драма в судьбе поэта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688300" y="1384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революционный перелом
</a:t>
            </a:r>
            <a:pPr algn="r" indent="0" marL="0">
              <a:lnSpc>
                <a:spcPct val="100000"/>
              </a:lnSpc>
              <a:buNone/>
            </a:pPr>
            <a:r>
              <a:rPr lang="en-US" sz="5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Надежда Клюева на народное обновление быстро столкнулась с насилием и разрушением привычного уклада. Исторические события обернулись для него не освобождением, а глубоким духовным потрясением.
</a:t>
            </a:r>
            <a:endParaRPr lang="en-US" sz="1265" dirty="0"/>
          </a:p>
        </p:txBody>
      </p:sp>
      <p:sp>
        <p:nvSpPr>
          <p:cNvPr id="9" name="Text 3"/>
          <p:cNvSpPr txBox="1"/>
          <p:nvPr/>
        </p:nvSpPr>
        <p:spPr>
          <a:xfrm>
            <a:off x="6617950" y="18942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1920-е: распад традиционного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54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Коллективизация и давление на деревню усилили чувство утраты. Поэт всё острее переживал исчезновение крестьянской России, которая была для него основой нравственного и культурного порядка.
</a:t>
            </a:r>
            <a:endParaRPr lang="en-US" sz="1265" dirty="0"/>
          </a:p>
        </p:txBody>
      </p:sp>
      <p:sp>
        <p:nvSpPr>
          <p:cNvPr id="10" name="Text 4"/>
          <p:cNvSpPr txBox="1"/>
          <p:nvPr/>
        </p:nvSpPr>
        <p:spPr>
          <a:xfrm>
            <a:off x="3688300" y="3650000"/>
            <a:ext cx="2367600" cy="13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годы: мотивы боли и утраты
</a:t>
            </a:r>
            <a:pPr algn="r" indent="0" marL="0">
              <a:lnSpc>
                <a:spcPct val="100000"/>
              </a:lnSpc>
              <a:buNone/>
            </a:pPr>
            <a:r>
              <a:rPr lang="en-US" sz="5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этого периода звучат одиночество, тревога и ощущение незащищённости человека перед ходом истории. Личная судьба становится у Клюева частью общей исторической трагедии.
</a:t>
            </a:r>
            <a:endParaRPr lang="en-US" sz="13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Повороты судьбы Н. А. Клюева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основана на биографических фактах и отражает связь жизни поэта с историей России первой трети XX века.
</a:t>
            </a:r>
            <a:endParaRPr lang="en-US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 и трагический пафос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стихах Клюева особенно заметны одиночество и предчувствие гибели: поэт всё чаще говорит о мире, в котором привычные духовные опоры утрачены или разрушены.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Родины становится драматичнее и сложнее: это уже не только гармоничная крестьянская Русь, но и пространство исторической раны, боли и памяти о невозвратном.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самые мрачные тексты входит мотив духовного поиска: вера в возможность возрождения сохраняется, но рядом с ней всё сильнее звучит чувство безысходности.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Крестьянский мир у Клюева изображён как среда нравственной цельности, где труд, вера и близость к природе образуют естественный порядок жизни. Это не просто быт, а идеал внутренней гармонии.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деревни, избы, пахоты, икон и общинного уклада создают мечту о России, сохранившей духовную устойчивость. В этой поэтической модели народная жизнь становится мерой подлинности культуры.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Крестьянская утопия в поэзии Клюева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 Клюева с эпохой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частные разногласия, а столкновение двух систем ценностей: поэтической традиции Клюева и культурной политики нового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поэт опирался на веру и народную традицию, тем явственнее он оказывался вне официального литературного канона.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и литературоведческие материалы о Н. А. Клюеве; эпоха 1920—1930-х годов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и гибель поэта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Клюев оказался под постоянным давлением государства: ограничения, допросы и аресты разрушали не только его жизнь, но и саму возможность свободного творчества.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Преследование было связано не с отдельным поступком, а с несовместимостью его мировоззрения с официальной идеологией, требовавшей полного подчинения культуре и слову.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судьба напоминает, что репрессии затронули не только людей, но и целые художественные традиции, которые передавали историческую память и нравственные ценности.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1937 году поэт погиб в период Большого террора, став одной из жертв массового уничтожения представителей русской интеллигенции и духовной культуры.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266149"/>
            <a:ext cx="4336500" cy="23914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и их значение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поэтические приёмы Клюева связаны с его образом России и смыслом лирики.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поэта не украшает содержание, а выражает его: форма и мировоззрение у Клюева неразделимы.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поэзии Н. А. Клюева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Н. А. Клюева для русской литературы
</a:t>
            </a:r>
            <a:endParaRPr lang="en-US" sz="2784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Клюев расширил границы поэтического языка, соединив модернистский поиск с фольклорной образностью, религиозной символикой и интонациями народной речи.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утвердил представление о крестьянской России как о самостоятельном культурном мире, способном быть источником высокой литературы, а не только её темой.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творчество стало важным свидетельством духовной истории XX века, в котором слышен разрыв между культурной памятью народа и историческим насилием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Клюев особенно значим как поэт культурной памяти: его стихи помогают понять, как литература сохраняет исчезающий мир и делает историю личным человеческим опытом.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интересен и как представитель Русского Севера, и как крупный автор Серебряного века; через его поэзию можно обсуждать традицию, идентичность и цену исторических перемен.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Клюев важен сегодня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Клюев: поэт памяти и исторической судьбы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Клюев объединил крестьянскую культуру, христианскую образность и северный фольклор, а его биография показала, как талант и эпоха могут столкнуться в одной трагической судьбе.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2026-05-23T19:42:13Z</dcterms:created>
  <dcterms:modified xsi:type="dcterms:W3CDTF">2026-05-23T19:42:13Z</dcterms:modified>
</cp:coreProperties>
</file>