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во Второй мировой войне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изменившая судьбы миллионов людей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затронувшая весь мир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война охватила целые континенты, разрушила государства и изменила повседневную жизнь людей от фронта до тыла.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Предпосылки: реванш и нестабильность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Версальский порядок воспринимался в Германии как унизительный. На этой почве усиливались реваншизм и готовность пересмотреть границы силой.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и Японии укреплялись идеи военной экспансии. Политические элиты всё чаще связывали престиж государства с захватом новых территорий и ресурсов.
</a:t>
            </a:r>
            <a:endParaRPr lang="en-US" sz="955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мира на 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международных механизмов сдерживания позволила агрессорам действовать поэтапно. Каждое успешное нарушение договорённостей подталкивало к следующему шагу.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 1939 году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1939 года Европа и Азия уже находились в состоянии нарастающего кризиса. Война стала результатом накопленных противоречий, а не внезапным событием.
</a:t>
            </a:r>
            <a:endParaRPr lang="en-US" sz="9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 радикализация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отчаяние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производства и торговли после кризиса 1929 года лишил миллионы людей работы. Для многих обещание сильной власти выглядело убедительнее, чем сложные демократические процедуры.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радикализм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обстановке бедности и нестабильности радикальные движения легче находили поддержку. Они предлагали быстрые решения, простые ответы и образ внешнего врага.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 оправдание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связывала национальное возрождение с военной мощью и территориальным расширением. Экономические трудности использовались как аргумент в пользу агрессивной политики.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«твёрдой руки»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 демократии усиливало доверие к лидерам, обещавшим порядок любой ценой. Это создало благоприятную почву для авторитарных режимов.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опирались на контроль общества и подготовку к войне как к норме политики.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тоталитарной системы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государство подчиняет информацию, страх и образование одной цели, война становится не исключением, а инструментом внутренней и внешней политики.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тоталитарных режимов Европы и Азии, 1930-е годы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охват конфликта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вышли далеко за пределы европейского континента и затронули Атлантику. Морские перевозки, конвои и подводная война стали частью общей борьбы за выживание.
</a:t>
            </a:r>
            <a:endParaRPr lang="en-US" sz="68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фронты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 Восточная Европа превратились в огромные пространства манёвренной войны. Здесь решались вопросы контроля над путями снабжения и стратегическими ресурсами.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океане и Юго-Восточной Азии столкнулись интересы крупнейших держав. Война охватила острова, порты, колонии и важнейшие торговые маршруты.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потоке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оказались в движении: эвакуация, мобилизация, плен и оккупация затронули семьи на разных континентах. Война стала личным опытом для целых народов.
</a:t>
            </a:r>
            <a:endParaRPr lang="en-US" sz="7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локального конфликта война быстро превратилась в противостояние нескольких коалиций на разных континентах.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войны по годам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расширение войны от европейского начала к мировому масштабу и затем к стратегическому перелому.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Второй мировой войны, 1939–1945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1939: начало европейской войны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 нападение Германии на Польшу стало началом военных действий в Европе. Уже в первые дни начались эвакуации, беженский поток и мобилизация.
</a:t>
            </a:r>
            <a:endParaRPr lang="en-US" sz="722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быстро нарушили работу городов, транспорта и связи. Разрушения затронули не только военные объекты, но и обычную городскую инфраструктуру.
</a:t>
            </a:r>
            <a:endParaRPr lang="en-US" sz="704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оккупацией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оккупированных районов война означала неопределённость, потерю дома и угрозу насилия. Решения государств мгновенно стали личной трагедией миллионов.
</a:t>
            </a:r>
            <a:endParaRPr lang="en-US" sz="696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1939 года показал, что дипломатический кризис перешёл в полномасштабную войну. Европа вступила в период, когда мирная жизнь стала исключением.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расширение конфликта до мирового масштаба
</a:t>
            </a:r>
            <a:endParaRPr lang="en-US" sz="1696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 декабря 1941 года Япония атаковала Перл-Харбор, после чего в войну вступили США. Европейский и тихоокеанский конфликты окончательно соединились.
</a:t>
            </a:r>
            <a:endParaRPr lang="en-US" sz="77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под нагрузкой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миллионов семей это означало новые призывы, рост цен и нехватку товаров. Военная экономика перестраивала заводы, транспорт и повседневный быт.
</a:t>
            </a:r>
            <a:endParaRPr lang="en-US" sz="77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1941 года Германия напала на СССР, открыв огромный Восточный фронт. Война на этом направлении быстро стала одной из самых напряжённых и масштабных.
</a:t>
            </a:r>
            <a:endParaRPr lang="en-US" sz="728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1941 года война перестала быть региональной. Она превратилась в глобальное противостояние с участием крупнейших держав и колоссальными людскими потерями.
</a:t>
            </a:r>
            <a:endParaRPr lang="en-US" sz="7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1942 году союз против Оси приобрёл устойчивую международную форму и общие цели.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коалиции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действовали на разных театрах войны, но их координация делала возможными победы на суше, на море и в воздухе.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Второй мировой войны; материалы по истории антигитлеровской коалиции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1943 году несколько фронтов одновременно начали работать против Германии и ее союзников.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1943: стратегический перелом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1943 года не был одномоментным: он сложился из серии поражений, которые лишили противника стратегической инициативы.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ключевым событиям 1943 года: Сталинград, Курск, Северная Африка, битва за Атлантику
</a:t>
            </a:r>
            <a:endParaRPr lang="en-US" sz="6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в нескольких направлениях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Нормандия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 Нормандии открыла Западный фронт и ускорила освобождение Франции. Операция потребовала точной координации флота, авиации и наземных сил в условиях мощной обороны.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Красная армия продолжила наступление, освобождая территории и вытесняя противника к границам рейха. Вместе с городами освобождались лагеря, узлы связи и транспортные пути.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театры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в Тихом океане союзники продвигались медленнее, но устойчиво. Каждое освобожденное направление меняло баланс сил и сокращало возможности Германии и Японии удерживать захваченные территории.
</a:t>
            </a:r>
            <a:endParaRPr lang="en-US" sz="7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в условиях тотальной войны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дефицит, трудовая мобилизация и контроль информации формировали повседневную жизнь в тылу.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чаще всего страдали не только от прямых ударов, но и от разрушения транспорта, связи и коммунального хозяйства, без которых невозможно вернуться к нормальной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жители под ударом войны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действовали одновременно, поэтому страдание гражданского населения становилось массовым и затяжным, а не эпизодическим.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о потерях гражданского населения во Второй мировой войне
</a:t>
            </a:r>
            <a:endParaRPr lang="en-US" sz="6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поведения в оккупированных странах показывает, что выбор людей определяли не только убеждения, но и страх, принуждение и попытка выжить.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коллаборация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поведения существовали рядом, а граница между ними часто определялась обстоятельствами оккупации и личной ценой решения.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оккупации и поведения населения в годы войны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 в военные годы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 фронте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женщины служили связистками, санитарками, водителями и бойцами. В партизанских отрядах и регулярной армии они выполняли задачи, требовавшие выносливости, дисциплины и профессиональных навыков.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без привычной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нередко оказывались в эвакуации, далеко от дома и привычной школы. Быстрое взросление, нехватка еды и постоянная тревога делали их повседневность особенно тяжелой.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тылу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в госпиталях женщины заменили ушедших на фронт мужчин. Их труд обеспечивал выпуск вооружений, уход за ранеными и бесперебойную работу транспорта и связи.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изменили семейные роли: старшие подростки работали, помогали младшим и отвечали за быт. Это усиливало чувство ответственности, но сокращало само пространство детства.
</a:t>
            </a:r>
            <a:endParaRPr lang="en-US" sz="7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войну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средства связи помогли обнаруживать самолеты и координировать действия войск. Технологическое превосходство все чаще влияло на исход операций не меньше, чем численность армии.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авиации и двигателей сделало бомбардировки дальнего радиуса и переброску войск более эффективными. Это расширило масштаб войны и усилило уязвимость городов и коммуникаций.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Секретность и разведка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Криптография и дешифровка превратились в важнейшее оружие информации. Победа над шифром давала преимущество в планировании операций, но требовала огромного количества специалистов и времени.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двойного назначения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протезирование и ракетная техника развивались под давлением фронта. Эти достижения спасали жизни, но одновременно повышали разрушительную силу современного оружия.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и преступления против человечности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политика уничтожения была не хаотичным насилием, а системой, в которой дискриминация, изоляция и депортация последовательно приводили к массовому убийству.
</a:t>
            </a:r>
            <a:endParaRPr lang="en-US" sz="7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преследований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Евреи Европы стали главной целью Холокоста, но преследованию подвергались также рома, люди с инвалидностью и другие группы, объявленные «нежелательными» по расовым или политическим мотивам.
</a:t>
            </a:r>
            <a:endParaRPr lang="en-US" sz="68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преступлений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Гетто, лагеря смерти, принудительный труд и расстрелы создавали механизм, лишавший людей имени, имущества и права на жизнь. Насилие было организовано государством и его структурами.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Холокосте нужна не только как дань погибшим, но и как предупреждение о том, к чему приводит дегуманизация человека и равнодушие общества.
</a:t>
            </a:r>
            <a:endParaRPr lang="en-US" sz="7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мира складывалось из территориальных изменений, восстановления управления и международных решений, которые должны были не допустить повторения катастрофы.
</a:t>
            </a:r>
            <a:endParaRPr lang="en-US" sz="882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 новый порядок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создали основу для новой системы международных отношений, где безопасность и ответственность стали центральными принципами.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итогам Второй мировой войны, Нюрнбергскому процессу и созданию ООН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обязаны помнить люди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доказала, что ненависть, страх и безнаказанность быстро превращают политику в катастрофу. Память о ней требует защищать права человека и сотрудничать ради мира.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2026-07-26T11:30:27Z</dcterms:created>
  <dcterms:modified xsi:type="dcterms:W3CDTF">2026-07-26T11:30:27Z</dcterms:modified>
</cp:coreProperties>
</file>