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русского языка: как устроены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части речи, формы слов и грамматические признаки.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нужна морфология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разбирать слова, выбирать окончания, писать без ошибок и понимать, какую роль каждое слово играет в предложении. Эти знания нужны и на уроках, и при подготовке к ОГЭ.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морфологии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определяет, к какой части речи относится слово, какое общее значение оно выражает и как ведёт себя в предложении. Это основа любого грамматического анализа.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изменяться по падежам, числам, временам и другим признакам. Морфология показывает, какие формы возможны и чем одна форма отличается от другой.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 называют предметы и действия, но помогают словам и частям предложения быть связанными. Благодаря им речь становится точной, понятной и грамматически правильной.
</a:t>
            </a:r>
            <a:endParaRPr lang="en-US" sz="120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тексте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помогает увидеть, как грамматические признаки влияют на смысл. Одно и то же слово в разных формах может выполнять разную роль и передавать разные оттенки значения.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 в русском языке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части речи распределяются по функциям: одни называют, другие связывают или уточняют.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речи своя задача, поэтому её определение помогает избегать ошибок в разборе и написании.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 служебные части речи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предметы, признаки, действия и количество, поэтому могут быть членами предложения. К этой группе относятся существительные, прилагательные, числительные, местоимения, глаголы и наречия.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не называют предметы или действия. Их задача — показывать связи, уточнять смысл и соединять слова, словосочетания или части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 путать роль слова в тексте и точнее выполнять морфологический разбор. Особенно важно замечать, является ли слово самостоятельным членом предложения или только служит связкой.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частей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признаки остаются постоянными, а какие меняются в зависимости от формы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строится на разделении постоянных и непостоянных признаков.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как центральная часть речи
</a:t>
            </a:r>
            <a:endParaRPr lang="en-US" sz="2499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называет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обозначает предмет, лицо, явление или событие и отвечает на вопросы кто? что? Именно поэтому без него трудно построить ясное и точное высказывание.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существительного выделяют род, число, падеж, одушевлённость, а также собственное или нарицательное значение. Эти признаки помогают понять, как слово изменяется и чем отличается от других частей речи.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существительное выступает подлежащим или дополнением. Благодаря этому оно становится опорой для построения предложения и помогает связать действие с его участниками.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верно определить существительное, легче установить его форму и грамматическую функцию. Это полезно и для разбора, и для грамотного выбора окончаний в речи и на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 по признакам слова
</a:t>
            </a:r>
            <a:endParaRPr lang="en-US" sz="266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морфологического анализа слова в тексте
</a:t>
            </a:r>
            <a:endParaRPr lang="en-US" sz="174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и его роль в описании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 и отвечает на вопросы какой? чей? Оно уточняет, какой именно предмет имеется в виду, и делает речь более точной.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изменяются по родам, числам и падежам. Они могут иметь краткую форму и степени сравнения, что позволяет передавать разные оттенки признака.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прилагательных можно обозначить цвет, размер, форму, качество или принадлежность. Поэтому они особенно часто встречаются в описаниях предметов, людей, природы и явлений.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прилагательных текст становится слишком общим. Именно они помогают сделать высказывание выразительным, а описание — точным и понятным для 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 часть речи действия и состояния
</a:t>
            </a:r>
            <a:endParaRPr lang="en-US" sz="2868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или процесс и отвечает на вопросы что делать? что сделать? Он показывает, что происходит с предметом или кем совершается действие.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выделяют вид, время, лицо, число, род в прошедшем времени и спряжение. Эти признаки помогают точно определить форму слова и его значение в тексте.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показывает завершённое действие, а несовершенный — действие в процессе или без указания на результат. Различие между ними важно для смысла высказывания.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формы помогают правильно строить предложения и выбирать окончания. Если понимать их устройство, легче писать без ошибок и точно передавать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и их 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помогает выразить действие точнее: назвать, показать время, передать приказ или добавить второе действие.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делает глагол одной из самых гибких частей речи и напрямую влияет на смысл предложения.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7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295008"/>
            <a:ext cx="754800" cy="670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трёх частей речи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или указывает на предмет, признак, лицо либо количество, не называя их прямо. Благодаря этому оно помогает избегать повторов и делает речь более связной и естественной.
</a:t>
            </a:r>
            <a:endParaRPr lang="en-US" sz="1341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обозначает количество или порядок при счёте. Оно бывает количественным и порядковым, поэтому помогает точно называть число предметов, дату, место в ряду и последовательность действий.
</a:t>
            </a:r>
            <a:endParaRPr lang="en-US" sz="1283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действия, признака или другого признака. Обычно оно не изменяется, а в предложении уточняет, как, где, когда и насколько совершается действие.
</a:t>
            </a:r>
            <a:endParaRPr lang="en-US" sz="14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855" y="1128900"/>
            <a:ext cx="338149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речи: что они делают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не называют предметы, но обеспечивают точность, связность и выразительность высказывания.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 называют предметы, но помогают строить связи между словами и частями предложения.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постоянные признаки от непостоянных
</a:t>
            </a:r>
            <a:endParaRPr lang="en-US" sz="2388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закреплены за словом как за частью речи. Это, например, вид и спряжение у глагола, склонение у существительного, разряд у местоимения или наречия.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зависит от 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 появляются только в конкретной форме слова. К ним относятся падеж, число, род, лицо и время, потому что они меняются в зависимости от контекста.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правильно разделять эти признаки, легче выполнять морфологический разбор и не ошибаться в письме. Такой подход помогает видеть не только слово, но и его грамматическую роль.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часть речи, затем ищут постоянные признаки, а после этого — изменяемые. Такой порядок делает разбор понятным и помогает не пропустить важную деталь.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и их грамматические признаки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части речи изменяются активно, другие почти не меняются, поэтому их нельзя описывать по одной схеме.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речи свой набор признаков: именно он помогает точно определить слово и его роль в предложении.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легко ошибиться, если не понять, какая это часть речи. У прилагательного нужно проверить род, число и падеж, а у глагола — лицо и число. Морфология подсказывает, какое окончание выбрать, и убирает сомнение.
</a:t>
            </a:r>
            <a:endParaRPr lang="en-US" sz="95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окончание, которое видно по части речи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часть речи решает судьбу написания НЕ. С существительным, прилагательным или глаголом правило может работать по-разному. Поэтому перед выбором написания важно сначала определить слово в предложении и только потом проверять орфограмму.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НЕ: слитно или раздельно?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суффиксов тоже связано с морфологией. Нужно увидеть, к какой форме относится слово и какие грамматические признаки у него есть. Тогда выбор буквы становится не случайным, а основанным на правилах языка.
</a:t>
            </a:r>
            <a:endParaRPr lang="en-US" sz="89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без угадывания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морфология подсказывает правильное написание
</a:t>
            </a:r>
            <a:endParaRPr lang="en-US" sz="23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анализа слова в 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звучащие слова могут относиться к разным частям речи. Чтобы не ошибиться, нужно смотреть не только на форму, но и на значение слова и его место в предложении.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находят начальную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выбирают не ту форму, с которой нужно начинать разбор. Из-за этого дальше ошибаются в признаках и делают неверный вывод о слове в целом.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омонимию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совпадать по звучанию и написанию, но иметь разное происхождение и разные грамматические признаки. Именно поэтому важно сравнивать контекст, а не полагаться только на внешнее сходство.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изменяемые и неизменяемые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трудно распознавать слова, которые не изменяются. Их нужно отличать по функции в речи: по смыслу, связи с другими словами и роли в 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морфология помогает в речи и экзамене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морфологии особенно полезно при проверке слов в собственных сочинениях и ответах, где важна точность каждой формы.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поддерживает и грамотность, и понимание текста: без неё трудно уверенно писать, анализировать и объяснять языковые явления.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делает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помогает увидеть в слове не только значение, но и форму, признаки и роль в предложении. Именно поэтому она нужна для грамотного письма, понимания текста и успешной учёбы.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2026-05-29T08:26:25Z</dcterms:created>
  <dcterms:modified xsi:type="dcterms:W3CDTF">2026-05-29T08:26:25Z</dcterms:modified>
</cp:coreProperties>
</file>