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По следам открытия Австралии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уникальный континент с богатой природой и историей открытия европейцами.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европейцев Австралия была изолированной и населённой коренными народами свыше 50 тысяч лет. В XVI–XVII веках мореплаватели искали южные земли, а в 1606 году голландцы впервые нанесли континент на карту.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открытия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Аборигены развивали множество языков и сохраняли мифы, передаваемые устно. Эти народы живут на континенте более 50 тысяч лет, создавая уникальные культурные традиции.
</a:t>
            </a:r>
            <a:endParaRPr lang="en-US" sz="1092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традиции и язык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Бумеранг, диджериду и «Мечтательные тропы» — примеры изобретательности аборигенов, отражающие глубокую связь с природой и традициями.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изобретения и обычаи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Наскальная живопись — важнейшая часть их культуры. Эти рисунки рассказывают истории предков и природных явлений, служа связью поколений.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наскальных рисунков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аборигенов Австралии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1642 году Абель Тасман открыл остров Тасмания и исследовал северное побережье Австралии, доказав, что южные земли не связаны с Антарктидой. Его плавания расширили европейские знания о регионе.
</a:t>
            </a:r>
            <a:endParaRPr lang="en-US" sz="1384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честь него названы Тасмания и море Тасмана. Эти открытия проложили путь для дальнейших исследований и подтвердили наличие значимых островов на юге Тихого океана.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Экспедиции Абеля Тасмана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1770 году Кук детально исследовал восточное побережье Австралии, создав точные карты и заявив права Британии на новые земли. Это положило начало будущей колонизации.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восточного побережья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способствовала расширению знаний и подготовке к созданию первых поселений. Открытие Кука стало важным этапом в истории освоения материка.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экспедиции Кука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 Кук и его вклад в освоение Австралии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2" y="1647777"/>
            <a:ext cx="347099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обеих экспедиций по изучению Австралии представлены в таблице.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Тасман и Кук заложили основу для дальнейших исследований и классификации земель Австралии.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Австралии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открытий Тасмана и Кука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первых европейских поселений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1788 год – Прибытие первого флота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залив Порт-Джексон прибыл первый флот из 11 кораблей с заключёнными и колонистами, возглавляемый Артуром Филипом.
</a:t>
            </a:r>
            <a:endParaRPr lang="en-US" sz="1315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колонии Новый Южный Уэльс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организация жизни и управления колонией, установлена британская система правления и социальной структуры.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Сиднея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стал центром жизни колонии, началось развитие инфраструктуры и освоение новых территорий.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поселений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колония выросла, появились новые поселения, что стимулировало экономическое и социальное развитие региона.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вызвала серьёзное сокращение численности коренных народов из-за болезней, потери земель и конфликтов с колонистами. Это сильно повлияло на их жизнь и традиции.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образ жизни претерпел разрушение, культурные практики ограничивались, а ассимиляция усиливалась, что поставило под угрозу существование многих аборигенных сообществ.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колонизации для аборигенов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34453"/>
            <a:ext cx="432000" cy="3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австралийской природы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коалы и утконосы обитают исключительно в Австралии и являются символами национальной природы.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Австралии представлены пустыни, тропические леса и коралловые рифы, создавающие разнообразные природные места обитания.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фауны и флоры Австралии уникальна и не встречается в других частях мира.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эндемизм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насчитывает около 24 тысяч видов растений, включая многочисленные эвкалипты и акации.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эндемизма подчёркивают исключительную природную значимость континента и необходимость охраны биологических ресурсов.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млекопитающих и амфибий Австралии не встречаются нигде больше, что делает её уникальной в мировом биоразнообразии.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музей (Australian Museum Research Institute, 2023)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Эндемики Австралии — проценты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характеризуется разнообразием климата: от сухого пустынного в центральных регионах до тропического на севере и умеренно влажного на юге. Такое многообразие влияет на растительность и образ жизни населения.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зон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континент испытывает экстремальные погодные условия, включая засухи и наводнения. Циклоны и сезонные ливни особенно характерны для прибрежных северных районов, создавая вызовы для экологии и людей.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природные явления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условия Австралии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— крупнейший город страны с населением более пяти миллионов, являющийся основным финансовым и культурным центром, известным своей знаменитой оперой и мостом Харбор-Бридж.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Брисбен и Перт выступают ключевыми промышленными и транспортными узлами, поддерживая экономику через порты, производство и логистику.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Мельбурн ценится за развитую культурную жизнь, многочисленные фестивали и образовательные учреждения, а также за разнообразие архитектуры и парков.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Австралии: экономические и культурные центры
</a:t>
            </a:r>
            <a:endParaRPr lang="en-US" sz="22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— огромная красная скала, важный духовный центр для местных народов. Этот монолит высотой 348 метров остается символом связи природы и культуры Австралии, а также объектом наследия ЮНЕСКО.
</a:t>
            </a:r>
            <a:endParaRPr lang="en-US" sz="986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 — священная гора аборигенов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Расположенные недалеко от Сиднея, Голубые горы изобилуют эвкалиптовыми лесами и глубочайшими ущельями. Здесь можно наблюдать причудливые горные образования и редкие виды флоры и фауны.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горы — фантастический ландшафт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протяжённый коралловый риф в мире протянулся более чем на 2300 километров вдоль северо-восточного побережья. Он служит убежищем для множества морских видов и отражает уникальную экосистему океана.
</a:t>
            </a:r>
            <a:endParaRPr lang="en-US" sz="96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— природное чудо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объекты Австралии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75" y="1647776"/>
            <a:ext cx="4068987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иммиграции Австралии, 2023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культурных влияний в Австралии: коренные традиции, британское наследие и вклад мигрантов из Азии и Европы.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страна с богатым и разнообразным культурным наследием, объединяющим коренные традиции и мировые влияния.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Мультикультурность Австралии в сравнении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 научные достижения Австралии
</a:t>
            </a:r>
            <a:endParaRPr lang="en-US" sz="2658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бумеранга — одно из древнейших достижений Aboriginal людей, использующееся и сегодня как спортивный и культурный символ.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Чарльз Росс представил медицинский шприц с одноразовой иглой, который повысил безопасность медицинских процедур.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Дэвид Уоррен изобрёл чёрный ящик для авиации, резко улучшивший расследование авиакатастроф.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университеты страны активно разрабатывают инновации в области медицины и информационных технологий, занимая лидирующие позиции в международных исследованиях.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Крикет, регби и национальный футбол остаются главными видами спорта с большой популярностью среди населения. Регулярно проводятся шоу и турниры, поддерживающие традиции и единство сообщества.
</a:t>
            </a:r>
            <a:endParaRPr lang="en-US" sz="1267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Сиднейская Олимпиада 2000 года стала значимым событием, укрепившим статус Австралии на мировой спортивной арене. Australian Open привлекает лучших теннисистов и болельщиков из разных стран.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 спорт: национальные традиции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привлекает любителей подводного плавания, любующихся яркими кораллами и морской жизнью.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Какаду и Дарлинг-Харбор предлагают разнообразие природных и историко-культурных впечатлений для туристов с разным уровнем подготовки.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в Сиднее является архитектурным шедевром и центром культурных событий, привлекающим миллионы посетителей ежегодно.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как туристическое направление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ключевых событий в освоении материка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заселения и развития Австралии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активно участвует в международной экономике, экспортирует важные ресурсы и продвигает свою культуру, укрепляя позиции на глобальной арене.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G20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входит в число ведущих экономических держав мира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2023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мост между традициями и современностью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объединяет древние культуры и инновационные достижения, влияя на мировую науку и искусство. Его значение в мире продолжает расти, отражая уникальность и богатство.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2026-05-07T03:40:08Z</dcterms:created>
  <dcterms:modified xsi:type="dcterms:W3CDTF">2026-05-07T03:40:08Z</dcterms:modified>
</cp:coreProperties>
</file>