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лирики Иосифа Бродского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память, свобода и изгнание в поэзии Бродского.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Бродского связана с Ленинградом, судебным преследованием, вынужденной эмиграцией и мировым признанием. Эти события не только определили его биографию, но и стали источником поэзии о потере, достоинстве и внутренней независимости.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 и эпоха испытаний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Бродского время ощущается как неумолимая сила: оно меняет человека, разрушает привычный порядок и заставляет заново осмыслять каждую прожитую минуту.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Бродского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одиночество и утрата у него связаны с личной историей и историческими потрясениями. Лирический герой редко говорит напрямую о чувствах, предпочитая точное, отстранённое наблюдение.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смерть и язык становятся у Бродского не отдельными темами, а способами говорить о границах человеческого существования. Частное переживание в его поэзии постоянно выходит к философскому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Бродского возникает как холодный, строгий и узнаваемый мир набережных, мостов и воды. Он хранит след личной биографии и одновременно напоминает о культурной преемственности.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литературной традицией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соединяет поэта с русской литературой XIX–XX веков. В его образе слышны отголоски Пушкина, Ахматовой и Мандельштама, но традиция у Бродского всегда переосмыслена через опыт XX 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поэтическом мире Бродского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главная категория лирики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возвращает утраченное и делает прошлое действующим слоем опыта: оно не исчезает, а продолжает влиять на речь, чувства и самоощущение героя.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момент у Бродского почти всегда хрупок. Он осознаётся как граница, на которой человек проверяет точность слова и способность сохранять достоинство.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 стихах не обещает гармонии, но заставляет думать о конечности жизни, ответственности выбора и о том, что может пережить время: язык, память и форма.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ведущих мотивов, в стихах часто повторяются Петербург, море, зима и комната как особые пространства переживания.
</a:t>
            </a:r>
            <a:endParaRPr lang="en-US" sz="128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лирике Иосифа Бродского на основе представленного плана презентации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акценты приходятся на время и разлуку с родиной: именно они организуют остальные мотивы в единый смысловой ряд.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поэзии Бродского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наблюдатель, мыслитель, изгнанник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Бродского смотрит на мир со стороны, словно старается сохранить точность взгляда. Дистанция помогает ему не растворяться в переживании, а превращать его в размышление.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свойственны самоанализ и интеллектуальная строгость. Личная боль в его речи не исчезает, но становится частью ясного и логически выстроенного разговора о человеке и времени.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Изгнанник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разрыва с родиной не сводится к биографии. Оно формирует внутреннюю автономию героя, который стремится сохранить достоинство, даже когда привычный мир утрачен.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биографии к художественному образу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Бродского становится основой его поэтического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снег, лёд и ветер в поэзии Бродского создают не декоративный фон, а суровую среду. Она подчёркивает одиночество человека и его внутреннюю собранность перед лицом мира.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пространства усиливают чувство тишины, паузы и конечности. На их фоне особенно заметна потребность найти смысл и удержать себя в хрупком, меняющемся времени.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моря, зимы и пустого пространства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Бродского язык имеет почти осязаемую ценность: он сохраняет личность тогда, когда дом, родина и привычные связи уже утрачены.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дом и форма свободы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синтаксис, точная рифмовка и высокая смысловая плотность создают ощущение внутренней свободы. Форма у него не украшает мысль, а делает её напряжённее.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речь становится способом сопротивления распаду и забвению. Пока сохраняется точность слова, сохраняется и возможность личного достоинства.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язык в его лирике — не только тема, но и пространство существования, где человек может удержать себя перед временем и потерей.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Иосифа Бродского, поэтические тексты и литературоведческие обобщения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повторяющиеся мотивы формируют единую философскую систему лирики Бродского.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связаны между собой: через них Бродский осмысляет утрату, свободу и пределы человеческого существования.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функция ключевых мотивов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Бродского редко изображается как безусловная гармония: оно почти всегда проходит через дистанцию, расставание, внутреннее несоответствие и память о прожитом.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Бродского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Интимность передается не прямым признанием, а точной деталью: жестом, взглядом, бытовой сценой, интонацией речи, которая делает переживание сдержанным и психологически убедительным.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личных текстах поэт избегает сентиментальности: любовь у него становится способом увидеть уязвимость человека, его одиночество и способность хранить чувство в разлуке.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границы у Бродского подвижны: одно стихотворение нередко сочетает размышление, обращение и воспоминание.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Иосифа Бродского; обобщение на основе анализа стихотворений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философская лирика, но остальные жанры не изолированы; их смешение усиливает многослойность и смысловую плотность текста.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лирики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наследует русской классике: у Пушкина он берет ясность формы, у Ахматовой — внутреннюю собранность, у Мандельштама и Цветаевой — напряжение культурной памяти.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контекст расширяет его поэтику: важны Данте, Оден и традиция метафизической лирики, где мысль, образ и ритм образуют единое художественное целое.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строятся как диалог с предшественниками: цитата, аллюзия и историческая параллель не украшают текст, а вовлекают читателя в культурное сравнение.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традиция у Бродского не копируется: через опыт XX века она переосмысливается как личная и историческая драма, а не как музейное наследие.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и мировой поэтической традицией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Бродского соединяет разговорную резкость, сдержанную мысль и иронию с внезапной трагической приподнятостью; поэтому его строки звучат как точный, но напряженный внутренний разговор.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переходы от бытовой детали к афористическому выводу создают ощущение спора человека с временем, судьбой и собой, где за спокойствием всегда скрыта высокая эмоциональная энергия.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от иронии к трагической высоте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пространства, где человек остается один на один с памятью, временем и собственным выбором.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пространственных образов в лирике Иосифа Бродского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и пограничные пространства преобладают над открытыми: они лучше всего выражают отчуждение, ожидание и внутренний диалог.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лирического мира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Бродского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от предметной детали к философскому выводу в лирике Бродского.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25951"/>
            <a:ext cx="4164900" cy="2131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Иосифа Бродского по материалам литературного анализа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признаки, которые определяют узнаваемость его стиха и его интеллектуальную напряженность.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 Бродского не отделена от содержания: синтаксис, ритм и словарь усиливают философскую и эмоциональную плотность стихотворения.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Бродского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свободы, миграции, утраты и исторической памяти делают стихи Бродского понятными читателю, который живет в мире перемен и постоянных переходов.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показывает, как человек сохраняет достоинство и внутреннюю опору, когда привычный порядок рушится, а язык остается главным средством самоопределения.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форма не отталкивает, а учит вдумчивому чтению: каждое слово требует внимания, поэтому стихи Бродского развивают культуру интерпретации и критическое мышление.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Бродского остается современной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мир Бродского — это память, слово и свобода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Бродского соединяет личную судьбу, исторический опыт и философское размышление о времени, утрате и свободе; именно в этой строгой глубине раскрывается его современное звучание.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2026-05-20T02:31:53Z</dcterms:created>
  <dcterms:modified xsi:type="dcterms:W3CDTF">2026-05-20T02:31:53Z</dcterms:modified>
</cp:coreProperties>
</file>