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мировое хозяйство: ключевые особенности и направления развития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экономика мира: связи, технологии, конкуренция, перемены.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мировое хозяйство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формировалось постепенно: торговые пути, промышленная революция, транспорт, деколонизация и цифровая эпоха сделали экономики стран взаимосвязанными и зависимыми друг от друга.
</a:t>
            </a:r>
            <a:endParaRPr lang="en-US" sz="997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ведущую роль в мировой экономике всё чаще играют сервис, финансы, образование и информационные технологии.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OECD; обобщённые данные по структуре ВВП развитых стран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занимает сфера услуг в ВВП развитых стран.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как главная сила развития мирового хозяйства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всё чаще сосредотачиваются на тех товарах и услугах, которые могут производить наиболее эффективно, а затем обмениваются результатами через международную торговлю и инвестиции.
</a:t>
            </a:r>
            <a:endParaRPr lang="en-US" sz="963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капитал, информация и технологии перемещаются быстрее, чем раньше, поэтому решения в одной части мира всё заметнее отражаются на рынках других регионов.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продукт может создаваться сразу в нескольких странах: сырьё добывают в одном месте, детали выпускают в другом, а сборку и продажу организуют в крупнейших центрах.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экономик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связи между странами, тем сильнее они зависят от внешнего спроса, логистики, финансовых условий и политической стабильности партнёров.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и международных инвестиций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кризисов мировая экономика восстанавливается неравномерно: быстрее всего растут цифровые услуги, логистика и трансграничные потоки данных.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показывают долгосрочный рост с провалами в 2008–2009 и 2020 годах, что подтверждает чувствительность мировой экономики к шокам.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WTO; UNCTAD; World Bank, индексные ряды по мировой торговле и ПИИ (2000=100)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объединяют филиалы, дочерние компании и поставщиков в разных странах, выстраивая единую систему управления производством, продажами и снабжением.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координируют движение сырья, комплектующих и готовой продукции через границы, поэтому способны быстро менять географию производства и распределения.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часто задают технические нормы, требования к качеству и способы организации труда, влияя на целые отрасли мировой экономики.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заметно воздействуют на инвестиции, занятость и конкуренцию, а их решения могут менять развитие целых регионов и 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мирового хозяйства: сравнительные показатели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ведущие центры мировой экономики выполняют разные функции: одни сильны в финансах и услугах, другие — в промышленности и экспорте.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распределена неравномерно: США и ЕС сильны в услугах, Китай — в производстве, а Азия в целом усиливает влияние.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банк, WTO; обобщение по структуре мировой экономики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стоимости и международная специализация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одного товара делится между разными странами: добыча сырья, выпуск деталей, сборка, перевозка и продвижение на рынок часто происходят в разных точках мира.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такой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выбирают страны с подходящими ресурсами, дешёвой или квалифицированной рабочей силой, развитой инфраструктурой и выгодным доступом к рынкам сбыта.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позволяет снижать издержки, повышать производительность и быстрее выводить товары на мировой рынок, особенно в высокотехнологичных отраслях.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поставка одного звена, сбой быстро распространяется по всей цепочке: растут сроки, цены и неопределённость для производителей и потребителей.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международное разделение труда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преимущества страны превращаются в специализацию и конкурентоспособность.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как новый фактор развития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упростили продажу товаров и услуг через границы, расширили выбор для потребителей и сократили расходы на поиск партнёров и клиентов.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искусственный интеллект помогают анализировать спрос, оптимизировать логистику и принимать решения быстрее, чем традиционные методы управления.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позволяют компаниям хранить и обрабатывать данные удалённо, быстрее запускать проекты и координировать работу команд в разных странах.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платформы, дистанционная занятость и автоматизация делают мировое хозяйство более гибким, но усиливают конкуренцию за технологии и квалифицированные кадры.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сдвиги в мировой экономике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 сторону услуг связано с ростом финансовых, цифровых и профессиональных сервисов, которые обеспечивают высокую добавленную стоимость и занятость в городах.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всё заметнее переходит от сырья и промышленности к сервисам и знаниям.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ОЭСР за 2022–2023 гг., округлённо.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пределы роста мировой экономики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конкуренция за пресную воду обостряется между сельским хозяйством, промышленностью и городами. Это напрямую влияет на урожайность, стоимость продуктов и качество жизни населения, а также вынуждает страны инвестировать в бережные технологии и повторное использование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который дорожает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 транспортная нагрузка делают воздух в крупных агломерациях более загрязнённым. Последствия ощущаются не только в экологии, но и в экономике: растут расходы на здравоохранение, снижается производительность труда, а предприятия сталкиваются с более жёсткими экологическими нормами.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солнечной и ветровой энергетике меняет облик промышленности и городов. На месте старых угольных станций появляются новые объекты, связанные с накоплением энергии, сетевой инфраструктурой и зелёными технологиями, которые помогают снижать выбросы и уменьшать зависимость от ископаемого топлива.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развиваются неравномерно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определяет качество жизни, доступ к образованию и возможностям накопления капитала. Богатые страны быстрее обновляют инфраструктуру и поддерживают высокий спрос на сложные услуги и технологии.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ограниченным доступом к современным технологиям дольше остаются в сырьевой или трудоёмкой специализации. Это снижает производительность и затрудняет участие в выпуске продукции с высокой добавленной стоимостью.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развитые экономики активнее участвуют в международных переговорах, задают стандарты и формируют правила торговли. Менее развитые государства чаще вынуждены адаптироваться к уже принятым решениям.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дорог, портов, связи и энергетики повышает издержки бизнеса и сокращает привлекательность территории для инвесторов. В результате экономический рост замедляется, а региональная изоляция усиливается.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конкурентоспособность стран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условий показывает, почему одни государства быстрее привлекают инвестиции, внедряют инновации и развивают экспорт, а другие сталкиваются с ограничениями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зависит от сочетания кадров, институтов, технологий и инфраструктуры; одно преимущество не компенсирует слабость остальных.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экономического форума и Всемирного банка.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международная миграция рабочей силы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 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 были связаны с индустриализацией, освоением новых территорий и поиском земли или работы. Потоки двигались главным образом из Европы в Северную и Южную Америку.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 и дефицит рабочей силы в ряде стран усилили миграцию в промышленно развитые государства. Одновременно появились новые маршруты, связанные с деколонизацией и изменением политической карты мира.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сферы услуг и рост различий в уровне доходов сделали трудовую миграцию более разнообразной. Усилились потоки квалифицированных специалистов, а денежные переводы мигрантов стали важным источником дохода для стран происхождения.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стала быстрее реагировать на кризисы, спрос на кадры и изменение правил въезда. На первый план вышли вопросы интеграции, защиты прав работников и баланса между потребностями экономики и социальной устойчивостью.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энергетический переход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по-разному идут к низкоуглеродной модели: где-то быстрее растут инвестиции в сети и накопители, а где-то сохраняется высокая зависимость от традиционных источников.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мира ещё опирается на нефть, газ и уголь, но доля чистой энергетики постепенно растёт и меняет структуру спроса.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Balances / Global Energy Review, 2022–2023, округлённо.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внешние шоки меняют мировую экономику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кризисы и ограничения нарушают хозяйственные связи и заставляют компании перестраивать цепочки поставок.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региональные объединения меняют мировую экономику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союзы снижают барьеры внутри своих границ и упрощают движение товаров, капитала и услуг. Это делает внутренний рынок более предсказуемым для бизнеса и инвесторов.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Азия сегодня концентрирует быстрый промышленный рост, крупные производственные мощности и значительную часть новых инвестиций. Китай, Индия и страны Юго-Восточной Азии усиливают своё влияние в мировой торговле.
</a:t>
            </a:r>
            <a:endParaRPr lang="en-US" sz="829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производственные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размещают отдельные этапы производства там, где есть квалифицированные кадры, инфраструктура и доступ к рынкам. Поэтому рядом с традиционными центрами появляются новые площадки роста.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сложная карта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 не отменяет глобализацию, а делает её более многослойной. Экономические связи теперь строятся одновременно на мировом и региональном уровнях, что усиливает конкуренцию между центрами силы.
</a:t>
            </a:r>
            <a:endParaRPr lang="en-US" sz="8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будет мировое хозяйство в ближайшие годы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ИИ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 автоматизация ускорят анализ данных, управление цепочками поставок и создание новых сервисов. Это повысит производительность, но усилит спрос на квалифицированные кадры.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Роботизация, биотехнологии и цифровые платформы будут определять конкурентоспособность стран и компаний. Выиграют те, кто сможет быстро внедрять инновации и защищать интеллектуальные разработки.
</a:t>
            </a:r>
            <a:endParaRPr lang="en-US" sz="959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Низкоуглеродная энергетика станет не только экологическим, но и экономическим фактором. Страны будут перестраивать промышленность, транспорт и города под более строгие климатические требования.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разрыв между государствами может усилиться, если доступ к знаниям, капиталу и цифровой инфраструктуре останется неравномерным. Поэтому устойчивое развитие станет не выбором, а необходимостью.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система, в которой решают связи, технологии и устойчивость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мировое хозяйство объединяет страны через труд, капитал, технологии и торговлю, но одновременно усиливает различия между ними. Его будущее зависит от способности совмещать рост, инновации и ответственное использование ресурсов.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2026-06-03T03:54:22Z</dcterms:created>
  <dcterms:modified xsi:type="dcterms:W3CDTF">2026-06-03T03:54:22Z</dcterms:modified>
</cp:coreProperties>
</file>