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371005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биологические виды и популяции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2570738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вида и популяции — ключ к пониманию жизни и природы.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85863" y="3734588"/>
            <a:ext cx="3386137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формирование понятий
</a:t>
            </a:r>
            <a:endParaRPr lang="en-US" sz="2956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«вид» впервые описал Карл Линней в XVIII веке. Дарвин добавил эволюционное понимание, а XX век развил генетические и экологические аспекты, углубив наше представление о видах и популяциях.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биологического вида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имеют уникальные морфологические и генетические особенности, которые отличают их от других организмов и помогают классифицировать живые существа.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является основной единицей биологической систематики и фундаментом для изучения разнообразия жизни на Земле.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— это группа организмов, способных свободно скрещиваться и давать плодовитое потомство в естественных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(Taraxacum officinale)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разноцветный цветок отличается жёлтым венчиком и широким распространением по всему миру. Он часто встречается на лугах и газонах, адаптируясь к разным условиям среды.
</a:t>
            </a:r>
            <a:endParaRPr lang="en-US" sz="1112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(Canis lupus)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хищник со сложным социальным поведением, живущий в стаях. Его сильное тело и острое чутьё помогают выживать в лесах и тундрах.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(Passer domesticus)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птица, часто живущая рядом с человеком. Воробей хорошо приспособлен к городским условиям и питается семенами и насекомыми.
</a:t>
            </a:r>
            <a:endParaRPr lang="en-US" sz="11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 часть вида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включает особей одного вида, объединённых в определённой географической области для совместного существования.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своем пространстве популяция обменивается генетическим материалом через размножение, что поддерживает её генетическую целостность.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взаимодействия внутри популяции отражаются на использовании ресурсов и борьбе с факторами окружающей среды.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белки в московском парке, которые образуют популяцию с уникальными экологическими связями и адаптациями.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такие как горы или реки, ограничивают миграцию, разделяя популяции на изолированные группы с разным генетическим составом.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изоляция способствует накоплению отличий и может привести к образованию новых видов через процессы эволюционного видообразования.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популяций: динамика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зависят от хищников, доступности корма и погодных условий, формируя волнообразную динамику.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падение численности показывает влияние экологических факторов на стабильность популяций За́яца.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741828"/>
            <a:ext cx="4225529" cy="18331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вида и популяции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характеристик биологического вида и популяции помогает понять их различия и взаимосвязь.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охватывает широкие генетические границы, популяция — локальный генетический узел вида.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539" y="1779938"/>
            <a:ext cx="575777" cy="65803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внутри популяций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Вариабельность окраски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одной популяции отличает разнообразие цветов и оттенков, что влияет на маскировку и взаимодействие с окружающей средой.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устойчивости к заболеваниям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особи более стойки к болезням, что помогает популяции выживать в изменяющихся условиях и эпидемиях.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особей может варьироваться, что отражается на их адаптивности и успешности выживания в природных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обмен генами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в генетическом обмене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 и растений между популяциями способствуют обмену генетической информацией, увеличивая разнообразие и устойчивость к изменениям среды. Такой обмен оживляет генетический пул.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миграций на адаптацию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генетическое разнообразие через миграции ускоряет появление новых адаптаций, улучшая шансы выживания и приспособления к изменяющимся условиям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популяций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обеспечивают устойчивое функционирование экосистем, регулируя численность видов и взаимодействуя в пищевых сетях, что способствует поддержанию природного баланса.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Внутрипопуляционные связи способствуют выживанию и адаптации видов, обеспечивая обмен наследственными признаками и совместное преодоление стрессовых условий окружающей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участие в циклах веществ и энергии популяции влияют на разложение, распространение питательных материалов и поддержание биогеохимических процессов в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возрастных групп в популяции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влияет на потенциал воспроизводства и выживания, определяя динамику развития популяции и её устойчивость к внешним воздействиям.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взрослых особей свидетельствует о стабильном репродуктивном потенциале и сохранении численности вида в условиях экосистемы.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биологии популяций Rana ridibunda, 2021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размер популяции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и количество пищи непосредственно влияют на рост и выживаемость особей, определяя возможности для размножения и поддержания численности.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погодные условия определяют комфорт среды обитания, а экстремальные явления могут резко уменьшать численность и изменять состав популяции.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хищников и конкурентов регулирует плотность популяции через естественные механизмы выживания и распределения ресурсов.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воздействие, включая загрязнение и разрушение среды, снижает численность и качество местообитаний, угрожая стабильности популяций.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популяций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естественных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освоение земель под сельское хозяйство приводят к утрате привычных территорий обитания многих видов. Это вызывает сокращение численности и фрагментацию популяций, затрудняя их выживание.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реки и почвы снижают качество среды обитания, ухудшая здоровье видов. Климатические изменения вызывают смещение ареалов, нарушая устойчивость экосистем и провоцируя массовое исчезновение некоторых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пределах популяции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популяциях постоянно выявляются особи с наилучшими способностями к выживанию, которые получают больше ресурсов и лучше приспособлены к окружающей среде.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такие как скорость реакции, маскировка и стойкость к болезням, играют важную роль в борьбе за партнеров и местообитание, повышая шансы на передачу своих генов потомству.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естественный отбор способствует постепенному улучшению адаптации популяции к условиям среды, обеспечивая её устойчивость и развитие.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видообразования от популяции к новому виду
</a:t>
            </a:r>
            <a:endParaRPr lang="en-US" sz="252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эволюционного формирования новых биологических видов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64890"/>
            <a:ext cx="456858" cy="40609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39509"/>
            <a:ext cx="456858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ареала в жизни видов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область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определяет территорию, где вид или популяция могут свободно существовать и развиваться, обеспечивая доступ к ресурсам и среду обитания.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ареалов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Сплошные ареалы охватывают непрерывные пространства по сравнению с мозаичными, которые состоят из отдельных фрагментов среды, влияя на миграции и взаимодействия видов.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ареал повышает шансы на выживание вида при изменении условий, снижая риски полного исчезновения и сохраняя генетическое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Популяционные волны и их последствия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численности, вызванные климатическими изменениями или болезнями, могут резко увеличить или уменьшить число особей в популяции, что влияет на баланс в экосистеме.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волны приводят к временному доминированию одних видов, изменению пищевых цепей и биологическому разнообразию, иногда создавая кризисные периоды для биоценозов.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сохранения редких видов и популяций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защита особо охраняемых природных территорий, как пример Кавказский биосферный заповедник для зубров, обеспечивает безопасные условия обитания для редких видов.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конвенции координируют усилия разных стран по охране биоразнообразия на глобальном уровне и регулируют эксплуатацию природных ресурсов.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воспроизводство и последующее переселение помогают восстанавливать численность угрожаемых популяций в их естественной среде.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вовлечение школьников в практические проекты повышают общественное внимание к проблемам сохранения природы и способствуют формированию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— основа жизни на планете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 и популяций обеспечивает устойчивость экосистем, повышая способность природы адаптироваться к изменениям и передавать богатство жизни будущим поколениям.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2026-05-09T21:58:52Z</dcterms:created>
  <dcterms:modified xsi:type="dcterms:W3CDTF">2026-05-09T21:58:52Z</dcterms:modified>
</cp:coreProperties>
</file>