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65300" y="-46089"/>
            <a:ext cx="9274500" cy="52440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8250" y="1660500"/>
            <a:ext cx="5167500" cy="182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3. Доли величины
</a:t>
            </a:r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делить целое на равные части без ошибок.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11500" y="4642675"/>
            <a:ext cx="4961700" cy="40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0632" y="501325"/>
            <a:ext cx="3754987" cy="420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5" y="1985375"/>
            <a:ext cx="4234200" cy="19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Доля — это равная часть целого. Мы встречаем её каждый день: в яблоке, шоколадке, стакане и времени. На уроке научимся точно находить и называть такие части.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7925" y="393900"/>
            <a:ext cx="43662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Доля в жизни и в математике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25" y="3049689"/>
            <a:ext cx="4070100" cy="17409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10375" y="3049807"/>
            <a:ext cx="4070100" cy="174092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целое, потом — его части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016463" y="1220754"/>
            <a:ext cx="3206400" cy="15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Лента до разреза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Целое можно представить как длинную ленту до того, как её разделили. После деления каждая часть остаётся лентой, только меньшего размера. Главное — чтобы кусочки были одинаковыми, тогда их легко назвать долями.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274600" y="1220750"/>
            <a:ext cx="3162000" cy="15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Круг, который поделили поровну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 удобно превращать в наглядную модель долей. Если провести линии от центра, он распадается на равные части, как аккуратный пирог. Тогда сразу видно: каждая часть — это только часть целого, а не новый круг.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183700" y="1565975"/>
            <a:ext cx="25170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должно быть точным и честным. Тогда можно спокойно сказать, что получилась половина, треть, четверть или другая доля.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185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Доля появляется только тогда, когда целое делят на одинаковые части. Если один кусок больше другого, это уже не доли, а просто разные кусочки.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381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проверяют по длине, площади, количеству или вместимости. На рисунке это видно сразу: все части должны совпадать, как близнецы на фотографии.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8525" y="393900"/>
            <a:ext cx="82119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правило: части должны быть равными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062500" y="1646075"/>
            <a:ext cx="3186600" cy="18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Половина получается, когда целое делят на две одинаковые части. Это самая знакомая доля: её легко увидеть на рисунке, в яблоке или на полоске бумаги.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40750" y="1646075"/>
            <a:ext cx="3481800" cy="18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части образуют целое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Свойство половины: целое делят на две равные части.
</a:t>
            </a:r>
            <a:endParaRPr lang="en-US" sz="2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37250" y="1470975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 обозначают 1/3. Она появляется, когда целое делят на три равные части, и каждая из них называется третью.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637250" y="2638079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таких части вместе снова составляют целое. Значит, если взять все три трети, получится тот же предмет, отрезок или фигура.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37250" y="3769425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части должны быть одинаковыми. Иначе одна из них окажется не третью, а просто более крупным или более маленьким кусочком.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93900"/>
            <a:ext cx="8388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 — одна из трёх равных частей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1800" y="1216545"/>
            <a:ext cx="4392300" cy="31998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7725" y="14298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Четверть — это 1/4, то есть одна из четырёх равных частей. Ещё часто встречаются 1/5, 1/6 и 1/8: чем больше частей, тем меньше каждая из них.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777725" y="31092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правило помогает быстро сравнивать доли на рисунке. Если целое разделили на большее число частей, одна часть становится тоньше, как аккуратный кусочек торта после честного раздела.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538925" y="393900"/>
            <a:ext cx="80916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Четверть и другие простые доли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долю величины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показывает, как получить и записать долю.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581" y="3158575"/>
            <a:ext cx="218400" cy="21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0119" y="1285525"/>
            <a:ext cx="197925" cy="22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7581" y="1289425"/>
            <a:ext cx="218400" cy="2184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выглядят доли отрезка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41125" y="3588900"/>
            <a:ext cx="7990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помогает убедиться, что части равны. Если один кусок длиннее другого, значит, деление получилось неточным, и доли не совпадают.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044400" y="3071625"/>
            <a:ext cx="7487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длиной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7934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отрезок разделили на две равные части, каждая из них — половина. Если частей стало четыре, то каждая часть — четверть, и их длины одинаковы.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284550" y="1205175"/>
            <a:ext cx="32493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Половины и четверти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5411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Отрезок удобно делить по линейке или по клеткам. Так сразу видно, где середина, где четверть и где каждая равная часть заканчивается.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1044400" y="1195575"/>
            <a:ext cx="32370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линейке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100" y="953355"/>
            <a:ext cx="4124700" cy="37782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100" y="393900"/>
            <a:ext cx="83115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Круг, квадрат и полоска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545800" y="3070050"/>
            <a:ext cx="3898500" cy="12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и полоска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и полоску тоже делят на одинаковые части. Здесь важно, чтобы совпадали площадь или длина. Форма меняется, а правило остаётся прежним: делим строго поровну.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545800" y="1262250"/>
            <a:ext cx="3898500" cy="12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 и его сектора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 часто делят на равные сектора, как маленькие кусочки пирога. Так удобно видеть, что одна и та же доля может выглядеть по-разному, но оставаться равной части целого.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575" y="977323"/>
            <a:ext cx="2700000" cy="22623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487" y="977323"/>
            <a:ext cx="2700000" cy="226230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0400" y="977323"/>
            <a:ext cx="2700000" cy="226230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18525" y="3706575"/>
            <a:ext cx="27000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портной или мастер отмеряет ткань, половина метра сразу превращается в 50 сантиметров. Это удобный пример для измерений: целое делят пополам, и каждая часть получается одинаковой. Так доля помогает не ошибиться с длиной.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418525" y="3273625"/>
            <a:ext cx="27000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Половина метра на рулетке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195375" y="3706575"/>
            <a:ext cx="27000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часах четверть часа — это 15 минут. Если урок, перемена или поездка длится одну такую долю часа, детям легче представить время без длинных вычислений. Доля делает расписание понятным и очень аккуратным.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195375" y="3273625"/>
            <a:ext cx="27000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Четверть часа в расписании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980400" y="3706575"/>
            <a:ext cx="27000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кухне половина литра — это 500 миллилитров. Такой объём удобно налить в стакан, мерный кувшин или бутылку. Доли помогают точно измерять не только длину и время, но и массу, и объём.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5980400" y="3273625"/>
            <a:ext cx="27000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Половина литра в кухне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долей вокруг нас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0" y="393900"/>
            <a:ext cx="84678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понять, какая доля больше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97000" y="2896775"/>
            <a:ext cx="29106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Смотрим на число частей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определяем, на сколько равных частей разделено целое. Чем меньше частей, тем крупнее каждая из них, поэтому рисунок уже подсказывает ответ.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200325" y="1371725"/>
            <a:ext cx="29106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Сравниваем знакомые доли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половины частей две, у четверти — четыре. Значит, 1/2 больше 1/4, потому что одна из двух равных частей крупнее одной из четырёх.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556125" y="2887875"/>
            <a:ext cx="28191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правило на примерах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 тоже больше четверти: из трёх равных частей каждая получится крупнее, чем из четырёх. На рисунке это видно сразу, без споров и лишних догадок.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вернуть целое из долей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681162" y="1392851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одна часть — это половина, то для целого нужны две такие одинаковые части. Две половины складываются без остатка и снова образуют один предмет или одну величину.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844181" y="1392926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одна часть — треть, то целое собирается из трёх равных частей. Здесь важно, чтобы все части были одинаковыми, иначе целое не сложится правильно.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81162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одна часть — четверть, то для целого нужно четыре такие части. Каждая из них одинакова по размеру, поэтому вместе они точно дают одно целое.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844181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правило удобно проверять на картинке: сколько равных частей нужно, чтобы всё сложилось обратно? Ответ помогает быстро понять смысл записи 1/2, 1/3 или 1/4.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1800" y="1216545"/>
            <a:ext cx="4392300" cy="31998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7725" y="14298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ребята торопятся и делят предмет на кусочки разного размера. Но такие части не называются долями: доли бывают только тогда, когда все части строго равны друг другу.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777725" y="31092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называть «почти половину» половиной или брать самую большую часть за долю. В этой теме важна точность: если части не равны, правильного ответа не получится.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538925" y="393900"/>
            <a:ext cx="80916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 работе с долями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544" y="1501300"/>
            <a:ext cx="197925" cy="226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9119" y="1501300"/>
            <a:ext cx="197925" cy="22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09119" y="3371450"/>
            <a:ext cx="197925" cy="226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7544" y="3371450"/>
            <a:ext cx="197925" cy="2262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делить на равные части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407337" y="19660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Яблоко удобно разрезать пополам или на четыре части. Так дети видят, как одна и та же доля может выглядеть в реальном предмете, а не только в учебнике.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950900" y="1408675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Яблоко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4878913" y="19660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Плитка шоколада помогает легко считать одинаковые кусочки. На ней удобно отмечать половины, трети и четверти, а потом проверять, сколько равных частей получилось.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5430125" y="1418200"/>
            <a:ext cx="33081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Шоколадка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4878913" y="38024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Геометрические фигуры удобно делить на равные части по линиям. На них хорошо видно, что доля — это не просто кусочек, а часть точного деления.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430125" y="3271800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 или квадрат
</a:t>
            </a:r>
            <a:endParaRPr lang="en-US" sz="1400" dirty="0"/>
          </a:p>
        </p:txBody>
      </p:sp>
      <p:sp>
        <p:nvSpPr>
          <p:cNvPr id="18" name="Text 8"/>
          <p:cNvSpPr txBox="1"/>
          <p:nvPr/>
        </p:nvSpPr>
        <p:spPr>
          <a:xfrm>
            <a:off x="407337" y="38024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Полоску бумаги и ленту можно сгибать, резать или раскрашивать по клеткам. Это хороший способ показать, что равные части должны совпадать по длине.
</a:t>
            </a:r>
            <a:endParaRPr lang="en-US" sz="1200" dirty="0"/>
          </a:p>
        </p:txBody>
      </p:sp>
      <p:sp>
        <p:nvSpPr>
          <p:cNvPr id="19" name="Text 9"/>
          <p:cNvSpPr txBox="1"/>
          <p:nvPr/>
        </p:nvSpPr>
        <p:spPr>
          <a:xfrm>
            <a:off x="950900" y="3281400"/>
            <a:ext cx="33081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Полоска или лента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3325" y="1220450"/>
            <a:ext cx="44004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половины складываются в целое так же, как два одинаковых слагаемых. Это помогает увидеть, что доля — не отдельное слово, а часть понятной математической связи.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033200" y="2351825"/>
            <a:ext cx="44004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трети тоже образуют целое, а четыре четверти — один полный предмет или одну величину. Значит, одинаковые доли можно соединять и считать, как повторяющиеся части.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033200" y="3486150"/>
            <a:ext cx="44004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примеры помогают лучше понимать состав числа и подготовиться к умножению. Когда дети собирают целое из равных частей, математика становится намного дружелюбнее.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37920" y="393900"/>
            <a:ext cx="83946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Доли и действия с одинаковыми частями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4625" y="393900"/>
            <a:ext cx="79146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нужно знать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25800" y="16053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Целое — это предмет, фигура или величина до деления. От него и считают все равные части, поэтому без целого доли просто не появляются.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9258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— это один кусочек целого. Она меньше целого, но остаётся той же самой вещью: часть ленты всё равно лента, только маленькая.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703600" y="160537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Половина, треть и четверть — это названия простых долей. Записи 1/2, 1/3 и 1/4 показывают, сколько равных частей берут от целого.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7036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дробь помогает точно читать и писать такие записи. Оно нужно, чтобы говорить о долях без путаницы и не назвать обычный кусочек «примерной долей».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1800" y="1216545"/>
            <a:ext cx="4392300" cy="31998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7725" y="14298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шоколадку разделили на 4 равные части, нужно сразу сказать: это четыре четверти. Тут помогает счёт частей, а не догадка, ведь все кусочки одинаковые.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777725" y="31092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круг разделили на 3 равные части, получится три трети, а если ленту — на 2 равные части, то две половины. Такие задачи тренируют внимательность и очень любят точный глаз.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538925" y="393900"/>
            <a:ext cx="80916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себя быстро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183700" y="1565975"/>
            <a:ext cx="25170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Доли помогают измерять, сравнивать и делить предметы и величины без споров. Они полезны в математике и в жизни, где точность всегда побеждает спешку.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185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Доля существует только тогда, когда целое разделено на равные части. Без равенства частей говорить о долях нельзя, даже если кусочки очень старались.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381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простые доли — половина, треть и четверть. Чем больше частей получилось, тем меньше каждая из них, и это легко увидеть на рисунке.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8525" y="393900"/>
            <a:ext cx="82119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итогом запомним главное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BBC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8692" y="0"/>
            <a:ext cx="406356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925" y="1986275"/>
            <a:ext cx="43857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мы научились отличать целое от части, находить равные доли и читать записи 1/2, 1/3 и 1/4. Теперь делить можно смело, аккуратно и без математических сюрпризов.
</a:t>
            </a:r>
            <a:endParaRPr lang="en-US" sz="842" dirty="0"/>
          </a:p>
        </p:txBody>
      </p:sp>
      <p:sp>
        <p:nvSpPr>
          <p:cNvPr id="5" name="Text 1"/>
          <p:cNvSpPr txBox="1"/>
          <p:nvPr/>
        </p:nvSpPr>
        <p:spPr>
          <a:xfrm>
            <a:off x="337923" y="393900"/>
            <a:ext cx="4385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Доли помогают видеть математику точно
</a:t>
            </a:r>
            <a:endParaRPr lang="en-US" sz="175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2026-05-24T11:04:01Z</dcterms:created>
  <dcterms:modified xsi:type="dcterms:W3CDTF">2026-05-24T11:04:01Z</dcterms:modified>
</cp:coreProperties>
</file>