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сосудистые системы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и функции сосудистых систем у животных и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сосудистых систем в живой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системы играют ключевую роль в поддержании жизни, обеспечивая транспорт веществ у растений и животных. Они развивались для адаптации к различным условиям и продолжают изучаться учёными мирами.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сосудистая система и из чего она состоит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сосудистой системы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Сосудистая система — это сеть сосудов, по которым движется кровь, обеспечивая клетки кислородом и питательными веществами. В неё входят артерии, вены и капилляры, каждый из которых выполняет свои функции.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сосудистой системы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сосудистая система состоит из ксилемы и флоэмы. Эти ткани переносят воду, минеральные вещества и продукты фотосинтеза, обеспечивая питание и рост растения.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сосудистых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системы транспортируют необходимые жидкости, удаляют продукты обмена и поддерживают гомеостаз — равновесие внутренней среды организма.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включает сердце и сеть сосудов — артерий, вен и капилляров. Сердце функционирует как насос, обеспечивающий движение крови по телу.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сосудистой системы человека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 сердца к органам, а вены возвращают её обратно. Около 5 литров крови циркулирует в организме взрослого человека.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толстые, эластичные стенки, способные выдерживать высокое давление крови, вытекающей из сердца. Основная артерия — аорта — отводит кровь от левого желудочка.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удалённости от сердца артерии разветвляются на артериолы, снабжающие органы кровью. Их стенки содержат гладкую мускулатуру и эластичные волокна для регулировки кровотока.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Артерии: структура и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клапанов вен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Клапаны, расположенные внутри вен, препятствуют обратному току крови, особенно в нижних конечностях. Это обеспечивает эффективный возврат крови к сердцу при вертикальном положении тела.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вен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имеют более тонкие и менее эластичные стенки по сравнению с артериями, что связано с меньшим давлением крови внутри. Они собирают кровь со всего организма и направляют её к сердцу.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Вены: особенности и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 человека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большого и малого кругов кровообращения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09609"/>
            <a:ext cx="4794300" cy="20939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сосудистых систем животных и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 строении и функциях сосудистых систем человека и растений.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наличие сердца у животных и отсутствие его у растений, что определяет разные механизмы транспорта веществ.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для средней школы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 и его роль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двух предсердий и двух желудочков. Масса сердца взрослого человека около 300 граммов, что позволяет эффективно перекачивать кровь по всему телу.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 регулируется миокардом — мышечной тканью, способной самостоятельно генерировать ритмические электрические импульсы, обеспечивая устойчивое сердцебиение.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тонкие сосуды, состоящие из одного слоя клеток, что позволяет эффективно обмениваться кислородом и питательными веществами между кровью и тканями.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капилляров в лёгких достигает около 1600 километров. Благодаря малому диаметру и низкой скорости кровотока обеспечивается максимальный газообмен.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Капилляры: строение и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ксилемы и флоэмы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ксилемы в поддержании жизни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осуществляет транспорт воды и минеральных солей от корней к листьям, обеспечивая гидратацию и питание клеток. Эта ткань состоит из мертвых клеток с утолщёнными стенками, что позволяет выдерживать водяное давление.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— транспорт питательных веществ в растении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органические вещества, преимущественно сахара, от листьев к другим частям растения. В отличие от ксилемы, флоэма состоит из живых клеток, что обеспечивает активное перемещение питательных соединений.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проводящих систем у мхов и папоротников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проводящих тканей у мхов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настоящей сосудистой системы; доставка воды и веществ происходит диффузно через клетки их тела.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примитивных проводящих тканей у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формируются зачаточные ксилема и флоэма, что позволяет эффективнее переносить воду и питательные вещества.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адаптация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новым тканям папоротники достигают больших размеров и занимают разнообразные экологические ниши.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сосудистых систем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кислорода, питательных веществ и воды к клеткам обеспечивает их питание и поддержание жизнедеятельности организма.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 и углекислого газа помогает сохранять внутреннюю среду организма в оптимальном состоянии.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тела у животных и подъем влаги у растений поддерживают стабильные физиологические процессы.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сосудистых систем в животном мире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одноклеточных к сложным позвоночным организмам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кровотока в организме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Кровоток изменяется в зависимости от активности органов и потребностей организма в кислороде и питательных веществах.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 высокой метаболической активностью получают больший объём крови для поддержания своих функций.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физиологической анатомии человека, 2023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Атеросклероз, гипертония и варикоз часто связаны с неправильным питанием и малоподвижным образом жизни, увеличивая риск сердечно-сосудистых осложнений.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регулярные упражнения, сбалансированное питание и отказ от курения, что снижает вероятность развития болезней сосудов.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сосудистой системы и их профилактика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 замкнутая сосудистые 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система характерна для большинства насекомых, тогда как замкнутая — для позвоночных, обеспечивая эффективное кровообращение.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система обеспечивает быстрее и точнее доставку веществ по организму благодаря полностью замкнутому сосудистому контуру.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2024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сосудистых системах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кровеносных сосудов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сосудов взрослого человека достигает примерно 100 000 километров, что эквивалентно почти двум с половиной окружностям Земли по экватору. Это подтверждает сложность и разветвлённость кровеносной сети.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размерах и скорости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 — самый крупный сосуд диаметром около 2,5 см, а капилляры в десятки тысяч раз тоньше. Скорость кровотока в аорте достигает 50 см/с, в капиллярах — всего 0,5 мм/с, что увеличивает эффективность обмена веществ.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перспективы исследований сосудистых систем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искусственные сосуды для замены повреждённых, что улучшает исходы операций и качество жизни пациентов.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3D-печати органов позволяет создавать сложные ткани с сосудистой сетью для трансплантации в будущем.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стволовых клеток открывает новые возможности в лечении сосудистых заболеваний и восстановлении повреждённых тканей.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полноценных органов с сетями сосудов станет прорывом в трансплантологии, снизит дефицит донорских органов.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сосудистых систем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сосудистых систем помогает сохранять здоровье и развивать технологии медицины, углубляя знание о жизненных процессах и взаимодействиях организмов с окружающей средой.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2026-05-09T11:59:12Z</dcterms:created>
  <dcterms:modified xsi:type="dcterms:W3CDTF">2026-05-09T11:59:12Z</dcterms:modified>
</cp:coreProperties>
</file>